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4"/>
  </p:sldMasterIdLst>
  <p:notesMasterIdLst>
    <p:notesMasterId r:id="rId75"/>
  </p:notesMasterIdLst>
  <p:handoutMasterIdLst>
    <p:handoutMasterId r:id="rId76"/>
  </p:handoutMasterIdLst>
  <p:sldIdLst>
    <p:sldId id="454" r:id="rId5"/>
    <p:sldId id="814" r:id="rId6"/>
    <p:sldId id="263" r:id="rId7"/>
    <p:sldId id="765" r:id="rId8"/>
    <p:sldId id="766" r:id="rId9"/>
    <p:sldId id="767" r:id="rId10"/>
    <p:sldId id="276" r:id="rId11"/>
    <p:sldId id="277" r:id="rId12"/>
    <p:sldId id="278" r:id="rId13"/>
    <p:sldId id="279" r:id="rId14"/>
    <p:sldId id="269" r:id="rId15"/>
    <p:sldId id="270" r:id="rId16"/>
    <p:sldId id="271" r:id="rId17"/>
    <p:sldId id="273" r:id="rId18"/>
    <p:sldId id="282" r:id="rId19"/>
    <p:sldId id="281" r:id="rId20"/>
    <p:sldId id="280" r:id="rId21"/>
    <p:sldId id="274" r:id="rId22"/>
    <p:sldId id="283" r:id="rId23"/>
    <p:sldId id="286" r:id="rId24"/>
    <p:sldId id="314" r:id="rId25"/>
    <p:sldId id="316" r:id="rId26"/>
    <p:sldId id="317" r:id="rId27"/>
    <p:sldId id="326" r:id="rId28"/>
    <p:sldId id="364" r:id="rId29"/>
    <p:sldId id="319" r:id="rId30"/>
    <p:sldId id="815" r:id="rId31"/>
    <p:sldId id="320" r:id="rId32"/>
    <p:sldId id="321" r:id="rId33"/>
    <p:sldId id="322" r:id="rId34"/>
    <p:sldId id="323" r:id="rId35"/>
    <p:sldId id="365" r:id="rId36"/>
    <p:sldId id="366" r:id="rId37"/>
    <p:sldId id="325" r:id="rId38"/>
    <p:sldId id="367" r:id="rId39"/>
    <p:sldId id="816" r:id="rId40"/>
    <p:sldId id="817" r:id="rId41"/>
    <p:sldId id="818" r:id="rId42"/>
    <p:sldId id="327" r:id="rId43"/>
    <p:sldId id="368" r:id="rId44"/>
    <p:sldId id="329" r:id="rId45"/>
    <p:sldId id="330" r:id="rId46"/>
    <p:sldId id="331" r:id="rId47"/>
    <p:sldId id="328" r:id="rId48"/>
    <p:sldId id="334" r:id="rId49"/>
    <p:sldId id="333" r:id="rId50"/>
    <p:sldId id="819" r:id="rId51"/>
    <p:sldId id="820" r:id="rId52"/>
    <p:sldId id="337" r:id="rId53"/>
    <p:sldId id="338" r:id="rId54"/>
    <p:sldId id="340" r:id="rId55"/>
    <p:sldId id="342" r:id="rId56"/>
    <p:sldId id="343" r:id="rId57"/>
    <p:sldId id="344" r:id="rId58"/>
    <p:sldId id="346" r:id="rId59"/>
    <p:sldId id="347" r:id="rId60"/>
    <p:sldId id="349" r:id="rId61"/>
    <p:sldId id="821" r:id="rId62"/>
    <p:sldId id="822" r:id="rId63"/>
    <p:sldId id="823" r:id="rId64"/>
    <p:sldId id="350" r:id="rId65"/>
    <p:sldId id="825" r:id="rId66"/>
    <p:sldId id="826" r:id="rId67"/>
    <p:sldId id="827" r:id="rId68"/>
    <p:sldId id="830" r:id="rId69"/>
    <p:sldId id="829" r:id="rId70"/>
    <p:sldId id="828" r:id="rId71"/>
    <p:sldId id="352" r:id="rId72"/>
    <p:sldId id="296" r:id="rId73"/>
    <p:sldId id="453" r:id="rId74"/>
  </p:sldIdLst>
  <p:sldSz cx="9144000" cy="5143500" type="screen16x9"/>
  <p:notesSz cx="6858000" cy="9144000"/>
  <p:custDataLst>
    <p:tags r:id="rId7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6" userDrawn="1">
          <p15:clr>
            <a:srgbClr val="A4A3A4"/>
          </p15:clr>
        </p15:guide>
        <p15:guide id="2" pos="2880" userDrawn="1">
          <p15:clr>
            <a:srgbClr val="A4A3A4"/>
          </p15:clr>
        </p15:guide>
        <p15:guide id="3" pos="385" userDrawn="1">
          <p15:clr>
            <a:srgbClr val="A4A3A4"/>
          </p15:clr>
        </p15:guide>
        <p15:guide id="4" pos="297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1A40"/>
    <a:srgbClr val="E33928"/>
    <a:srgbClr val="15183E"/>
    <a:srgbClr val="FDCF05"/>
    <a:srgbClr val="83CAED"/>
    <a:srgbClr val="F8E457"/>
    <a:srgbClr val="B0B655"/>
    <a:srgbClr val="004B98"/>
    <a:srgbClr val="D2D5D8"/>
    <a:srgbClr val="84C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1DEB14-C316-4A1C-8691-C022DC0846B7}" v="651" dt="2024-08-19T13:35:07.8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27"/>
    <p:restoredTop sz="88052" autoAdjust="0"/>
  </p:normalViewPr>
  <p:slideViewPr>
    <p:cSldViewPr snapToGrid="0" snapToObjects="1" showGuides="1">
      <p:cViewPr varScale="1">
        <p:scale>
          <a:sx n="84" d="100"/>
          <a:sy n="84" d="100"/>
        </p:scale>
        <p:origin x="1284" y="84"/>
      </p:cViewPr>
      <p:guideLst>
        <p:guide orient="horz" pos="826"/>
        <p:guide pos="2880"/>
        <p:guide pos="385"/>
        <p:guide pos="2971"/>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55" d="100"/>
          <a:sy n="155" d="100"/>
        </p:scale>
        <p:origin x="3792" y="20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82"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notesMaster" Target="notesMasters/notesMaster1.xml"/><Relationship Id="rId83"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handoutMaster" Target="handoutMasters/handout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vin Turner" userId="671dfa8c-55de-4cfa-b268-961402fac46c" providerId="ADAL" clId="{381DEB14-C316-4A1C-8691-C022DC0846B7}"/>
    <pc:docChg chg="undo redo custSel addSld delSld modSld sldOrd modMainMaster">
      <pc:chgData name="Marvin Turner" userId="671dfa8c-55de-4cfa-b268-961402fac46c" providerId="ADAL" clId="{381DEB14-C316-4A1C-8691-C022DC0846B7}" dt="2024-08-19T13:35:18.745" v="1689" actId="20577"/>
      <pc:docMkLst>
        <pc:docMk/>
      </pc:docMkLst>
      <pc:sldChg chg="modSp mod">
        <pc:chgData name="Marvin Turner" userId="671dfa8c-55de-4cfa-b268-961402fac46c" providerId="ADAL" clId="{381DEB14-C316-4A1C-8691-C022DC0846B7}" dt="2024-08-16T17:16:40.262" v="4" actId="27636"/>
        <pc:sldMkLst>
          <pc:docMk/>
          <pc:sldMk cId="3555084904" sldId="280"/>
        </pc:sldMkLst>
        <pc:spChg chg="mod">
          <ac:chgData name="Marvin Turner" userId="671dfa8c-55de-4cfa-b268-961402fac46c" providerId="ADAL" clId="{381DEB14-C316-4A1C-8691-C022DC0846B7}" dt="2024-08-16T17:16:40.262" v="4" actId="27636"/>
          <ac:spMkLst>
            <pc:docMk/>
            <pc:sldMk cId="3555084904" sldId="280"/>
            <ac:spMk id="3" creationId="{00000000-0000-0000-0000-000000000000}"/>
          </ac:spMkLst>
        </pc:spChg>
      </pc:sldChg>
      <pc:sldChg chg="modSp mod">
        <pc:chgData name="Marvin Turner" userId="671dfa8c-55de-4cfa-b268-961402fac46c" providerId="ADAL" clId="{381DEB14-C316-4A1C-8691-C022DC0846B7}" dt="2024-08-16T17:16:40.247" v="3" actId="27636"/>
        <pc:sldMkLst>
          <pc:docMk/>
          <pc:sldMk cId="2511090391" sldId="282"/>
        </pc:sldMkLst>
        <pc:spChg chg="mod">
          <ac:chgData name="Marvin Turner" userId="671dfa8c-55de-4cfa-b268-961402fac46c" providerId="ADAL" clId="{381DEB14-C316-4A1C-8691-C022DC0846B7}" dt="2024-08-16T17:16:40.247" v="3" actId="27636"/>
          <ac:spMkLst>
            <pc:docMk/>
            <pc:sldMk cId="2511090391" sldId="282"/>
            <ac:spMk id="3" creationId="{00000000-0000-0000-0000-000000000000}"/>
          </ac:spMkLst>
        </pc:spChg>
      </pc:sldChg>
      <pc:sldChg chg="modSp del mod">
        <pc:chgData name="Marvin Turner" userId="671dfa8c-55de-4cfa-b268-961402fac46c" providerId="ADAL" clId="{381DEB14-C316-4A1C-8691-C022DC0846B7}" dt="2024-08-16T19:22:47.383" v="585" actId="47"/>
        <pc:sldMkLst>
          <pc:docMk/>
          <pc:sldMk cId="757122128" sldId="287"/>
        </pc:sldMkLst>
        <pc:spChg chg="mod">
          <ac:chgData name="Marvin Turner" userId="671dfa8c-55de-4cfa-b268-961402fac46c" providerId="ADAL" clId="{381DEB14-C316-4A1C-8691-C022DC0846B7}" dt="2024-08-16T19:22:14.383" v="584" actId="6549"/>
          <ac:spMkLst>
            <pc:docMk/>
            <pc:sldMk cId="757122128" sldId="287"/>
            <ac:spMk id="5" creationId="{00000000-0000-0000-0000-000000000000}"/>
          </ac:spMkLst>
        </pc:spChg>
        <pc:spChg chg="mod">
          <ac:chgData name="Marvin Turner" userId="671dfa8c-55de-4cfa-b268-961402fac46c" providerId="ADAL" clId="{381DEB14-C316-4A1C-8691-C022DC0846B7}" dt="2024-08-16T18:25:27.521" v="209" actId="207"/>
          <ac:spMkLst>
            <pc:docMk/>
            <pc:sldMk cId="757122128" sldId="287"/>
            <ac:spMk id="8" creationId="{00000000-0000-0000-0000-000000000000}"/>
          </ac:spMkLst>
        </pc:spChg>
      </pc:sldChg>
      <pc:sldChg chg="modSp mod ord chgLayout">
        <pc:chgData name="Marvin Turner" userId="671dfa8c-55de-4cfa-b268-961402fac46c" providerId="ADAL" clId="{381DEB14-C316-4A1C-8691-C022DC0846B7}" dt="2024-08-16T19:20:37.024" v="581"/>
        <pc:sldMkLst>
          <pc:docMk/>
          <pc:sldMk cId="1125415469" sldId="314"/>
        </pc:sldMkLst>
        <pc:spChg chg="mod ord">
          <ac:chgData name="Marvin Turner" userId="671dfa8c-55de-4cfa-b268-961402fac46c" providerId="ADAL" clId="{381DEB14-C316-4A1C-8691-C022DC0846B7}" dt="2024-08-16T18:22:54.087" v="161" actId="14100"/>
          <ac:spMkLst>
            <pc:docMk/>
            <pc:sldMk cId="1125415469" sldId="314"/>
            <ac:spMk id="3" creationId="{00000000-0000-0000-0000-000000000000}"/>
          </ac:spMkLst>
        </pc:spChg>
        <pc:spChg chg="mod ord">
          <ac:chgData name="Marvin Turner" userId="671dfa8c-55de-4cfa-b268-961402fac46c" providerId="ADAL" clId="{381DEB14-C316-4A1C-8691-C022DC0846B7}" dt="2024-08-16T18:22:57.942" v="164" actId="20577"/>
          <ac:spMkLst>
            <pc:docMk/>
            <pc:sldMk cId="1125415469" sldId="314"/>
            <ac:spMk id="6" creationId="{00000000-0000-0000-0000-000000000000}"/>
          </ac:spMkLst>
        </pc:spChg>
        <pc:spChg chg="mod ord">
          <ac:chgData name="Marvin Turner" userId="671dfa8c-55de-4cfa-b268-961402fac46c" providerId="ADAL" clId="{381DEB14-C316-4A1C-8691-C022DC0846B7}" dt="2024-08-16T17:18:56.759" v="25" actId="700"/>
          <ac:spMkLst>
            <pc:docMk/>
            <pc:sldMk cId="1125415469" sldId="314"/>
            <ac:spMk id="7" creationId="{00000000-0000-0000-0000-000000000000}"/>
          </ac:spMkLst>
        </pc:spChg>
        <pc:spChg chg="mod">
          <ac:chgData name="Marvin Turner" userId="671dfa8c-55de-4cfa-b268-961402fac46c" providerId="ADAL" clId="{381DEB14-C316-4A1C-8691-C022DC0846B7}" dt="2024-08-16T18:25:13.921" v="207" actId="207"/>
          <ac:spMkLst>
            <pc:docMk/>
            <pc:sldMk cId="1125415469" sldId="314"/>
            <ac:spMk id="8" creationId="{00000000-0000-0000-0000-000000000000}"/>
          </ac:spMkLst>
        </pc:spChg>
      </pc:sldChg>
      <pc:sldChg chg="modSp del mod">
        <pc:chgData name="Marvin Turner" userId="671dfa8c-55de-4cfa-b268-961402fac46c" providerId="ADAL" clId="{381DEB14-C316-4A1C-8691-C022DC0846B7}" dt="2024-08-16T19:22:59.356" v="586" actId="47"/>
        <pc:sldMkLst>
          <pc:docMk/>
          <pc:sldMk cId="4210459362" sldId="315"/>
        </pc:sldMkLst>
        <pc:spChg chg="mod">
          <ac:chgData name="Marvin Turner" userId="671dfa8c-55de-4cfa-b268-961402fac46c" providerId="ADAL" clId="{381DEB14-C316-4A1C-8691-C022DC0846B7}" dt="2024-08-16T18:25:23.461" v="208" actId="207"/>
          <ac:spMkLst>
            <pc:docMk/>
            <pc:sldMk cId="4210459362" sldId="315"/>
            <ac:spMk id="5" creationId="{00000000-0000-0000-0000-000000000000}"/>
          </ac:spMkLst>
        </pc:spChg>
        <pc:spChg chg="mod">
          <ac:chgData name="Marvin Turner" userId="671dfa8c-55de-4cfa-b268-961402fac46c" providerId="ADAL" clId="{381DEB14-C316-4A1C-8691-C022DC0846B7}" dt="2024-08-16T17:18:03.481" v="22" actId="255"/>
          <ac:spMkLst>
            <pc:docMk/>
            <pc:sldMk cId="4210459362" sldId="315"/>
            <ac:spMk id="6" creationId="{00000000-0000-0000-0000-000000000000}"/>
          </ac:spMkLst>
        </pc:spChg>
      </pc:sldChg>
      <pc:sldChg chg="modSp mod ord">
        <pc:chgData name="Marvin Turner" userId="671dfa8c-55de-4cfa-b268-961402fac46c" providerId="ADAL" clId="{381DEB14-C316-4A1C-8691-C022DC0846B7}" dt="2024-08-16T19:20:46.674" v="583"/>
        <pc:sldMkLst>
          <pc:docMk/>
          <pc:sldMk cId="4092583957" sldId="316"/>
        </pc:sldMkLst>
        <pc:spChg chg="mod">
          <ac:chgData name="Marvin Turner" userId="671dfa8c-55de-4cfa-b268-961402fac46c" providerId="ADAL" clId="{381DEB14-C316-4A1C-8691-C022DC0846B7}" dt="2024-08-16T18:25:09.411" v="206" actId="207"/>
          <ac:spMkLst>
            <pc:docMk/>
            <pc:sldMk cId="4092583957" sldId="316"/>
            <ac:spMk id="5" creationId="{00000000-0000-0000-0000-000000000000}"/>
          </ac:spMkLst>
        </pc:spChg>
        <pc:spChg chg="mod">
          <ac:chgData name="Marvin Turner" userId="671dfa8c-55de-4cfa-b268-961402fac46c" providerId="ADAL" clId="{381DEB14-C316-4A1C-8691-C022DC0846B7}" dt="2024-08-16T18:23:09.013" v="169" actId="20577"/>
          <ac:spMkLst>
            <pc:docMk/>
            <pc:sldMk cId="4092583957" sldId="316"/>
            <ac:spMk id="6" creationId="{00000000-0000-0000-0000-000000000000}"/>
          </ac:spMkLst>
        </pc:spChg>
      </pc:sldChg>
      <pc:sldChg chg="modSp mod">
        <pc:chgData name="Marvin Turner" userId="671dfa8c-55de-4cfa-b268-961402fac46c" providerId="ADAL" clId="{381DEB14-C316-4A1C-8691-C022DC0846B7}" dt="2024-08-16T18:25:03.741" v="205" actId="207"/>
        <pc:sldMkLst>
          <pc:docMk/>
          <pc:sldMk cId="4257806641" sldId="317"/>
        </pc:sldMkLst>
        <pc:spChg chg="mod">
          <ac:chgData name="Marvin Turner" userId="671dfa8c-55de-4cfa-b268-961402fac46c" providerId="ADAL" clId="{381DEB14-C316-4A1C-8691-C022DC0846B7}" dt="2024-08-16T18:25:03.741" v="205" actId="207"/>
          <ac:spMkLst>
            <pc:docMk/>
            <pc:sldMk cId="4257806641" sldId="317"/>
            <ac:spMk id="5" creationId="{00000000-0000-0000-0000-000000000000}"/>
          </ac:spMkLst>
        </pc:spChg>
        <pc:spChg chg="mod">
          <ac:chgData name="Marvin Turner" userId="671dfa8c-55de-4cfa-b268-961402fac46c" providerId="ADAL" clId="{381DEB14-C316-4A1C-8691-C022DC0846B7}" dt="2024-08-16T18:23:15.882" v="173" actId="20577"/>
          <ac:spMkLst>
            <pc:docMk/>
            <pc:sldMk cId="4257806641" sldId="317"/>
            <ac:spMk id="6" creationId="{00000000-0000-0000-0000-000000000000}"/>
          </ac:spMkLst>
        </pc:spChg>
      </pc:sldChg>
      <pc:sldChg chg="modSp mod ord">
        <pc:chgData name="Marvin Turner" userId="671dfa8c-55de-4cfa-b268-961402fac46c" providerId="ADAL" clId="{381DEB14-C316-4A1C-8691-C022DC0846B7}" dt="2024-08-19T12:19:49.154" v="810"/>
        <pc:sldMkLst>
          <pc:docMk/>
          <pc:sldMk cId="3277868840" sldId="319"/>
        </pc:sldMkLst>
        <pc:spChg chg="mod">
          <ac:chgData name="Marvin Turner" userId="671dfa8c-55de-4cfa-b268-961402fac46c" providerId="ADAL" clId="{381DEB14-C316-4A1C-8691-C022DC0846B7}" dt="2024-08-16T18:24:50.808" v="203" actId="207"/>
          <ac:spMkLst>
            <pc:docMk/>
            <pc:sldMk cId="3277868840" sldId="319"/>
            <ac:spMk id="5" creationId="{00000000-0000-0000-0000-000000000000}"/>
          </ac:spMkLst>
        </pc:spChg>
        <pc:spChg chg="mod">
          <ac:chgData name="Marvin Turner" userId="671dfa8c-55de-4cfa-b268-961402fac46c" providerId="ADAL" clId="{381DEB14-C316-4A1C-8691-C022DC0846B7}" dt="2024-08-16T18:14:09.027" v="85" actId="20577"/>
          <ac:spMkLst>
            <pc:docMk/>
            <pc:sldMk cId="3277868840" sldId="319"/>
            <ac:spMk id="6" creationId="{00000000-0000-0000-0000-000000000000}"/>
          </ac:spMkLst>
        </pc:spChg>
      </pc:sldChg>
      <pc:sldChg chg="modSp mod">
        <pc:chgData name="Marvin Turner" userId="671dfa8c-55de-4cfa-b268-961402fac46c" providerId="ADAL" clId="{381DEB14-C316-4A1C-8691-C022DC0846B7}" dt="2024-08-16T18:24:41.554" v="201" actId="207"/>
        <pc:sldMkLst>
          <pc:docMk/>
          <pc:sldMk cId="1423607793" sldId="320"/>
        </pc:sldMkLst>
        <pc:spChg chg="mod">
          <ac:chgData name="Marvin Turner" userId="671dfa8c-55de-4cfa-b268-961402fac46c" providerId="ADAL" clId="{381DEB14-C316-4A1C-8691-C022DC0846B7}" dt="2024-08-16T18:15:01.857" v="100" actId="1076"/>
          <ac:spMkLst>
            <pc:docMk/>
            <pc:sldMk cId="1423607793" sldId="320"/>
            <ac:spMk id="6" creationId="{00000000-0000-0000-0000-000000000000}"/>
          </ac:spMkLst>
        </pc:spChg>
        <pc:spChg chg="mod">
          <ac:chgData name="Marvin Turner" userId="671dfa8c-55de-4cfa-b268-961402fac46c" providerId="ADAL" clId="{381DEB14-C316-4A1C-8691-C022DC0846B7}" dt="2024-08-16T18:24:41.554" v="201" actId="207"/>
          <ac:spMkLst>
            <pc:docMk/>
            <pc:sldMk cId="1423607793" sldId="320"/>
            <ac:spMk id="8" creationId="{00000000-0000-0000-0000-000000000000}"/>
          </ac:spMkLst>
        </pc:spChg>
      </pc:sldChg>
      <pc:sldChg chg="addSp delSp modSp mod">
        <pc:chgData name="Marvin Turner" userId="671dfa8c-55de-4cfa-b268-961402fac46c" providerId="ADAL" clId="{381DEB14-C316-4A1C-8691-C022DC0846B7}" dt="2024-08-16T18:24:36.040" v="200" actId="207"/>
        <pc:sldMkLst>
          <pc:docMk/>
          <pc:sldMk cId="2888976917" sldId="321"/>
        </pc:sldMkLst>
        <pc:spChg chg="mod">
          <ac:chgData name="Marvin Turner" userId="671dfa8c-55de-4cfa-b268-961402fac46c" providerId="ADAL" clId="{381DEB14-C316-4A1C-8691-C022DC0846B7}" dt="2024-08-16T18:16:24.451" v="119" actId="14100"/>
          <ac:spMkLst>
            <pc:docMk/>
            <pc:sldMk cId="2888976917" sldId="321"/>
            <ac:spMk id="3" creationId="{00000000-0000-0000-0000-000000000000}"/>
          </ac:spMkLst>
        </pc:spChg>
        <pc:spChg chg="add del mod">
          <ac:chgData name="Marvin Turner" userId="671dfa8c-55de-4cfa-b268-961402fac46c" providerId="ADAL" clId="{381DEB14-C316-4A1C-8691-C022DC0846B7}" dt="2024-08-16T18:16:48.087" v="126" actId="478"/>
          <ac:spMkLst>
            <pc:docMk/>
            <pc:sldMk cId="2888976917" sldId="321"/>
            <ac:spMk id="4" creationId="{38DF49A5-92F5-DCCD-6C45-75115C9332E5}"/>
          </ac:spMkLst>
        </pc:spChg>
        <pc:spChg chg="mod">
          <ac:chgData name="Marvin Turner" userId="671dfa8c-55de-4cfa-b268-961402fac46c" providerId="ADAL" clId="{381DEB14-C316-4A1C-8691-C022DC0846B7}" dt="2024-08-16T18:24:36.040" v="200" actId="207"/>
          <ac:spMkLst>
            <pc:docMk/>
            <pc:sldMk cId="2888976917" sldId="321"/>
            <ac:spMk id="5" creationId="{00000000-0000-0000-0000-000000000000}"/>
          </ac:spMkLst>
        </pc:spChg>
        <pc:spChg chg="add del mod">
          <ac:chgData name="Marvin Turner" userId="671dfa8c-55de-4cfa-b268-961402fac46c" providerId="ADAL" clId="{381DEB14-C316-4A1C-8691-C022DC0846B7}" dt="2024-08-16T18:16:54.954" v="132" actId="20577"/>
          <ac:spMkLst>
            <pc:docMk/>
            <pc:sldMk cId="2888976917" sldId="321"/>
            <ac:spMk id="6" creationId="{00000000-0000-0000-0000-000000000000}"/>
          </ac:spMkLst>
        </pc:spChg>
      </pc:sldChg>
      <pc:sldChg chg="modSp mod">
        <pc:chgData name="Marvin Turner" userId="671dfa8c-55de-4cfa-b268-961402fac46c" providerId="ADAL" clId="{381DEB14-C316-4A1C-8691-C022DC0846B7}" dt="2024-08-16T18:24:31.560" v="199" actId="207"/>
        <pc:sldMkLst>
          <pc:docMk/>
          <pc:sldMk cId="3448541729" sldId="322"/>
        </pc:sldMkLst>
        <pc:spChg chg="mod">
          <ac:chgData name="Marvin Turner" userId="671dfa8c-55de-4cfa-b268-961402fac46c" providerId="ADAL" clId="{381DEB14-C316-4A1C-8691-C022DC0846B7}" dt="2024-08-16T18:24:31.560" v="199" actId="207"/>
          <ac:spMkLst>
            <pc:docMk/>
            <pc:sldMk cId="3448541729" sldId="322"/>
            <ac:spMk id="5" creationId="{00000000-0000-0000-0000-000000000000}"/>
          </ac:spMkLst>
        </pc:spChg>
        <pc:spChg chg="mod">
          <ac:chgData name="Marvin Turner" userId="671dfa8c-55de-4cfa-b268-961402fac46c" providerId="ADAL" clId="{381DEB14-C316-4A1C-8691-C022DC0846B7}" dt="2024-08-16T18:23:39.101" v="185" actId="20577"/>
          <ac:spMkLst>
            <pc:docMk/>
            <pc:sldMk cId="3448541729" sldId="322"/>
            <ac:spMk id="6" creationId="{00000000-0000-0000-0000-000000000000}"/>
          </ac:spMkLst>
        </pc:spChg>
      </pc:sldChg>
      <pc:sldChg chg="modSp mod">
        <pc:chgData name="Marvin Turner" userId="671dfa8c-55de-4cfa-b268-961402fac46c" providerId="ADAL" clId="{381DEB14-C316-4A1C-8691-C022DC0846B7}" dt="2024-08-16T18:24:27.416" v="198" actId="207"/>
        <pc:sldMkLst>
          <pc:docMk/>
          <pc:sldMk cId="4206843172" sldId="323"/>
        </pc:sldMkLst>
        <pc:spChg chg="mod">
          <ac:chgData name="Marvin Turner" userId="671dfa8c-55de-4cfa-b268-961402fac46c" providerId="ADAL" clId="{381DEB14-C316-4A1C-8691-C022DC0846B7}" dt="2024-08-16T18:24:27.416" v="198" actId="207"/>
          <ac:spMkLst>
            <pc:docMk/>
            <pc:sldMk cId="4206843172" sldId="323"/>
            <ac:spMk id="5" creationId="{00000000-0000-0000-0000-000000000000}"/>
          </ac:spMkLst>
        </pc:spChg>
        <pc:spChg chg="mod">
          <ac:chgData name="Marvin Turner" userId="671dfa8c-55de-4cfa-b268-961402fac46c" providerId="ADAL" clId="{381DEB14-C316-4A1C-8691-C022DC0846B7}" dt="2024-08-16T18:23:51.583" v="192" actId="20577"/>
          <ac:spMkLst>
            <pc:docMk/>
            <pc:sldMk cId="4206843172" sldId="323"/>
            <ac:spMk id="6" creationId="{00000000-0000-0000-0000-000000000000}"/>
          </ac:spMkLst>
        </pc:spChg>
      </pc:sldChg>
      <pc:sldChg chg="modSp add del">
        <pc:chgData name="Marvin Turner" userId="671dfa8c-55de-4cfa-b268-961402fac46c" providerId="ADAL" clId="{381DEB14-C316-4A1C-8691-C022DC0846B7}" dt="2024-08-16T19:35:13.510" v="762" actId="47"/>
        <pc:sldMkLst>
          <pc:docMk/>
          <pc:sldMk cId="3202874220" sldId="324"/>
        </pc:sldMkLst>
        <pc:spChg chg="mod">
          <ac:chgData name="Marvin Turner" userId="671dfa8c-55de-4cfa-b268-961402fac46c" providerId="ADAL" clId="{381DEB14-C316-4A1C-8691-C022DC0846B7}" dt="2024-08-16T18:24:21.750" v="197" actId="207"/>
          <ac:spMkLst>
            <pc:docMk/>
            <pc:sldMk cId="3202874220" sldId="324"/>
            <ac:spMk id="5" creationId="{00000000-0000-0000-0000-000000000000}"/>
          </ac:spMkLst>
        </pc:spChg>
      </pc:sldChg>
      <pc:sldChg chg="modSp mod modAnim">
        <pc:chgData name="Marvin Turner" userId="671dfa8c-55de-4cfa-b268-961402fac46c" providerId="ADAL" clId="{381DEB14-C316-4A1C-8691-C022DC0846B7}" dt="2024-08-19T12:23:18.125" v="835" actId="1076"/>
        <pc:sldMkLst>
          <pc:docMk/>
          <pc:sldMk cId="493378454" sldId="325"/>
        </pc:sldMkLst>
        <pc:spChg chg="mod">
          <ac:chgData name="Marvin Turner" userId="671dfa8c-55de-4cfa-b268-961402fac46c" providerId="ADAL" clId="{381DEB14-C316-4A1C-8691-C022DC0846B7}" dt="2024-08-19T12:22:29.772" v="815" actId="1076"/>
          <ac:spMkLst>
            <pc:docMk/>
            <pc:sldMk cId="493378454" sldId="325"/>
            <ac:spMk id="6" creationId="{00000000-0000-0000-0000-000000000000}"/>
          </ac:spMkLst>
        </pc:spChg>
        <pc:spChg chg="mod">
          <ac:chgData name="Marvin Turner" userId="671dfa8c-55de-4cfa-b268-961402fac46c" providerId="ADAL" clId="{381DEB14-C316-4A1C-8691-C022DC0846B7}" dt="2024-08-19T12:23:18.125" v="835" actId="1076"/>
          <ac:spMkLst>
            <pc:docMk/>
            <pc:sldMk cId="493378454" sldId="325"/>
            <ac:spMk id="8" creationId="{00000000-0000-0000-0000-000000000000}"/>
          </ac:spMkLst>
        </pc:spChg>
      </pc:sldChg>
      <pc:sldChg chg="addSp delSp modSp mod modAnim">
        <pc:chgData name="Marvin Turner" userId="671dfa8c-55de-4cfa-b268-961402fac46c" providerId="ADAL" clId="{381DEB14-C316-4A1C-8691-C022DC0846B7}" dt="2024-08-16T19:32:28.883" v="753" actId="1076"/>
        <pc:sldMkLst>
          <pc:docMk/>
          <pc:sldMk cId="3260302651" sldId="326"/>
        </pc:sldMkLst>
        <pc:spChg chg="add del">
          <ac:chgData name="Marvin Turner" userId="671dfa8c-55de-4cfa-b268-961402fac46c" providerId="ADAL" clId="{381DEB14-C316-4A1C-8691-C022DC0846B7}" dt="2024-08-16T19:26:50.495" v="645" actId="478"/>
          <ac:spMkLst>
            <pc:docMk/>
            <pc:sldMk cId="3260302651" sldId="326"/>
            <ac:spMk id="3" creationId="{00000000-0000-0000-0000-000000000000}"/>
          </ac:spMkLst>
        </pc:spChg>
        <pc:spChg chg="add del mod">
          <ac:chgData name="Marvin Turner" userId="671dfa8c-55de-4cfa-b268-961402fac46c" providerId="ADAL" clId="{381DEB14-C316-4A1C-8691-C022DC0846B7}" dt="2024-08-16T19:26:50.495" v="645" actId="478"/>
          <ac:spMkLst>
            <pc:docMk/>
            <pc:sldMk cId="3260302651" sldId="326"/>
            <ac:spMk id="4" creationId="{F782AB69-5403-EB0D-EA5B-0A08A5735392}"/>
          </ac:spMkLst>
        </pc:spChg>
        <pc:spChg chg="mod">
          <ac:chgData name="Marvin Turner" userId="671dfa8c-55de-4cfa-b268-961402fac46c" providerId="ADAL" clId="{381DEB14-C316-4A1C-8691-C022DC0846B7}" dt="2024-08-16T19:32:28.883" v="753" actId="1076"/>
          <ac:spMkLst>
            <pc:docMk/>
            <pc:sldMk cId="3260302651" sldId="326"/>
            <ac:spMk id="5" creationId="{00000000-0000-0000-0000-000000000000}"/>
          </ac:spMkLst>
        </pc:spChg>
        <pc:spChg chg="mod">
          <ac:chgData name="Marvin Turner" userId="671dfa8c-55de-4cfa-b268-961402fac46c" providerId="ADAL" clId="{381DEB14-C316-4A1C-8691-C022DC0846B7}" dt="2024-08-16T19:26:48.912" v="640" actId="14100"/>
          <ac:spMkLst>
            <pc:docMk/>
            <pc:sldMk cId="3260302651" sldId="326"/>
            <ac:spMk id="6" creationId="{00000000-0000-0000-0000-000000000000}"/>
          </ac:spMkLst>
        </pc:spChg>
      </pc:sldChg>
      <pc:sldChg chg="modSp mod ord">
        <pc:chgData name="Marvin Turner" userId="671dfa8c-55de-4cfa-b268-961402fac46c" providerId="ADAL" clId="{381DEB14-C316-4A1C-8691-C022DC0846B7}" dt="2024-08-19T12:32:05.959" v="951"/>
        <pc:sldMkLst>
          <pc:docMk/>
          <pc:sldMk cId="2779932187" sldId="327"/>
        </pc:sldMkLst>
        <pc:spChg chg="mod">
          <ac:chgData name="Marvin Turner" userId="671dfa8c-55de-4cfa-b268-961402fac46c" providerId="ADAL" clId="{381DEB14-C316-4A1C-8691-C022DC0846B7}" dt="2024-08-16T18:31:18.801" v="250" actId="207"/>
          <ac:spMkLst>
            <pc:docMk/>
            <pc:sldMk cId="2779932187" sldId="327"/>
            <ac:spMk id="5" creationId="{00000000-0000-0000-0000-000000000000}"/>
          </ac:spMkLst>
        </pc:spChg>
        <pc:spChg chg="mod">
          <ac:chgData name="Marvin Turner" userId="671dfa8c-55de-4cfa-b268-961402fac46c" providerId="ADAL" clId="{381DEB14-C316-4A1C-8691-C022DC0846B7}" dt="2024-08-16T18:31:09.653" v="248" actId="20577"/>
          <ac:spMkLst>
            <pc:docMk/>
            <pc:sldMk cId="2779932187" sldId="327"/>
            <ac:spMk id="6" creationId="{00000000-0000-0000-0000-000000000000}"/>
          </ac:spMkLst>
        </pc:spChg>
      </pc:sldChg>
      <pc:sldChg chg="modSp mod modAnim">
        <pc:chgData name="Marvin Turner" userId="671dfa8c-55de-4cfa-b268-961402fac46c" providerId="ADAL" clId="{381DEB14-C316-4A1C-8691-C022DC0846B7}" dt="2024-08-19T13:09:45.091" v="1297" actId="20577"/>
        <pc:sldMkLst>
          <pc:docMk/>
          <pc:sldMk cId="3846803193" sldId="328"/>
        </pc:sldMkLst>
        <pc:spChg chg="mod">
          <ac:chgData name="Marvin Turner" userId="671dfa8c-55de-4cfa-b268-961402fac46c" providerId="ADAL" clId="{381DEB14-C316-4A1C-8691-C022DC0846B7}" dt="2024-08-19T13:09:45.091" v="1297" actId="20577"/>
          <ac:spMkLst>
            <pc:docMk/>
            <pc:sldMk cId="3846803193" sldId="328"/>
            <ac:spMk id="5" creationId="{00000000-0000-0000-0000-000000000000}"/>
          </ac:spMkLst>
        </pc:spChg>
        <pc:spChg chg="mod">
          <ac:chgData name="Marvin Turner" userId="671dfa8c-55de-4cfa-b268-961402fac46c" providerId="ADAL" clId="{381DEB14-C316-4A1C-8691-C022DC0846B7}" dt="2024-08-19T12:36:24.281" v="982" actId="1076"/>
          <ac:spMkLst>
            <pc:docMk/>
            <pc:sldMk cId="3846803193" sldId="328"/>
            <ac:spMk id="6" creationId="{00000000-0000-0000-0000-000000000000}"/>
          </ac:spMkLst>
        </pc:spChg>
      </pc:sldChg>
      <pc:sldChg chg="modSp mod ord">
        <pc:chgData name="Marvin Turner" userId="671dfa8c-55de-4cfa-b268-961402fac46c" providerId="ADAL" clId="{381DEB14-C316-4A1C-8691-C022DC0846B7}" dt="2024-08-19T12:33:08.215" v="955"/>
        <pc:sldMkLst>
          <pc:docMk/>
          <pc:sldMk cId="1702005734" sldId="329"/>
        </pc:sldMkLst>
        <pc:spChg chg="mod">
          <ac:chgData name="Marvin Turner" userId="671dfa8c-55de-4cfa-b268-961402fac46c" providerId="ADAL" clId="{381DEB14-C316-4A1C-8691-C022DC0846B7}" dt="2024-08-16T18:59:38.778" v="284" actId="255"/>
          <ac:spMkLst>
            <pc:docMk/>
            <pc:sldMk cId="1702005734" sldId="329"/>
            <ac:spMk id="5" creationId="{00000000-0000-0000-0000-000000000000}"/>
          </ac:spMkLst>
        </pc:spChg>
        <pc:spChg chg="mod">
          <ac:chgData name="Marvin Turner" userId="671dfa8c-55de-4cfa-b268-961402fac46c" providerId="ADAL" clId="{381DEB14-C316-4A1C-8691-C022DC0846B7}" dt="2024-08-16T18:59:31.063" v="282" actId="255"/>
          <ac:spMkLst>
            <pc:docMk/>
            <pc:sldMk cId="1702005734" sldId="329"/>
            <ac:spMk id="6" creationId="{00000000-0000-0000-0000-000000000000}"/>
          </ac:spMkLst>
        </pc:spChg>
      </pc:sldChg>
      <pc:sldChg chg="modSp mod ord">
        <pc:chgData name="Marvin Turner" userId="671dfa8c-55de-4cfa-b268-961402fac46c" providerId="ADAL" clId="{381DEB14-C316-4A1C-8691-C022DC0846B7}" dt="2024-08-19T12:34:12.655" v="961"/>
        <pc:sldMkLst>
          <pc:docMk/>
          <pc:sldMk cId="4005697952" sldId="330"/>
        </pc:sldMkLst>
        <pc:spChg chg="mod">
          <ac:chgData name="Marvin Turner" userId="671dfa8c-55de-4cfa-b268-961402fac46c" providerId="ADAL" clId="{381DEB14-C316-4A1C-8691-C022DC0846B7}" dt="2024-08-16T18:59:47.350" v="286" actId="2711"/>
          <ac:spMkLst>
            <pc:docMk/>
            <pc:sldMk cId="4005697952" sldId="330"/>
            <ac:spMk id="5" creationId="{00000000-0000-0000-0000-000000000000}"/>
          </ac:spMkLst>
        </pc:spChg>
        <pc:spChg chg="mod">
          <ac:chgData name="Marvin Turner" userId="671dfa8c-55de-4cfa-b268-961402fac46c" providerId="ADAL" clId="{381DEB14-C316-4A1C-8691-C022DC0846B7}" dt="2024-08-16T19:00:34.582" v="306" actId="6549"/>
          <ac:spMkLst>
            <pc:docMk/>
            <pc:sldMk cId="4005697952" sldId="330"/>
            <ac:spMk id="6" creationId="{00000000-0000-0000-0000-000000000000}"/>
          </ac:spMkLst>
        </pc:spChg>
      </pc:sldChg>
      <pc:sldChg chg="modSp mod ord">
        <pc:chgData name="Marvin Turner" userId="671dfa8c-55de-4cfa-b268-961402fac46c" providerId="ADAL" clId="{381DEB14-C316-4A1C-8691-C022DC0846B7}" dt="2024-08-19T12:34:29.777" v="963"/>
        <pc:sldMkLst>
          <pc:docMk/>
          <pc:sldMk cId="3674923373" sldId="331"/>
        </pc:sldMkLst>
        <pc:spChg chg="mod">
          <ac:chgData name="Marvin Turner" userId="671dfa8c-55de-4cfa-b268-961402fac46c" providerId="ADAL" clId="{381DEB14-C316-4A1C-8691-C022DC0846B7}" dt="2024-08-16T19:01:28.080" v="332" actId="207"/>
          <ac:spMkLst>
            <pc:docMk/>
            <pc:sldMk cId="3674923373" sldId="331"/>
            <ac:spMk id="5" creationId="{00000000-0000-0000-0000-000000000000}"/>
          </ac:spMkLst>
        </pc:spChg>
        <pc:spChg chg="mod">
          <ac:chgData name="Marvin Turner" userId="671dfa8c-55de-4cfa-b268-961402fac46c" providerId="ADAL" clId="{381DEB14-C316-4A1C-8691-C022DC0846B7}" dt="2024-08-16T19:01:15.498" v="330" actId="14100"/>
          <ac:spMkLst>
            <pc:docMk/>
            <pc:sldMk cId="3674923373" sldId="331"/>
            <ac:spMk id="6" creationId="{00000000-0000-0000-0000-000000000000}"/>
          </ac:spMkLst>
        </pc:spChg>
      </pc:sldChg>
      <pc:sldChg chg="modSp del mod">
        <pc:chgData name="Marvin Turner" userId="671dfa8c-55de-4cfa-b268-961402fac46c" providerId="ADAL" clId="{381DEB14-C316-4A1C-8691-C022DC0846B7}" dt="2024-08-19T12:50:05.967" v="1064" actId="47"/>
        <pc:sldMkLst>
          <pc:docMk/>
          <pc:sldMk cId="2778782618" sldId="332"/>
        </pc:sldMkLst>
        <pc:spChg chg="mod">
          <ac:chgData name="Marvin Turner" userId="671dfa8c-55de-4cfa-b268-961402fac46c" providerId="ADAL" clId="{381DEB14-C316-4A1C-8691-C022DC0846B7}" dt="2024-08-16T19:01:41.517" v="335" actId="2711"/>
          <ac:spMkLst>
            <pc:docMk/>
            <pc:sldMk cId="2778782618" sldId="332"/>
            <ac:spMk id="5" creationId="{00000000-0000-0000-0000-000000000000}"/>
          </ac:spMkLst>
        </pc:spChg>
        <pc:spChg chg="mod">
          <ac:chgData name="Marvin Turner" userId="671dfa8c-55de-4cfa-b268-961402fac46c" providerId="ADAL" clId="{381DEB14-C316-4A1C-8691-C022DC0846B7}" dt="2024-08-16T19:01:36.114" v="334" actId="255"/>
          <ac:spMkLst>
            <pc:docMk/>
            <pc:sldMk cId="2778782618" sldId="332"/>
            <ac:spMk id="6" creationId="{00000000-0000-0000-0000-000000000000}"/>
          </ac:spMkLst>
        </pc:spChg>
      </pc:sldChg>
      <pc:sldChg chg="modSp mod ord modAnim">
        <pc:chgData name="Marvin Turner" userId="671dfa8c-55de-4cfa-b268-961402fac46c" providerId="ADAL" clId="{381DEB14-C316-4A1C-8691-C022DC0846B7}" dt="2024-08-19T13:09:34.217" v="1283" actId="20577"/>
        <pc:sldMkLst>
          <pc:docMk/>
          <pc:sldMk cId="4010170254" sldId="333"/>
        </pc:sldMkLst>
        <pc:spChg chg="mod">
          <ac:chgData name="Marvin Turner" userId="671dfa8c-55de-4cfa-b268-961402fac46c" providerId="ADAL" clId="{381DEB14-C316-4A1C-8691-C022DC0846B7}" dt="2024-08-19T13:09:34.217" v="1283" actId="20577"/>
          <ac:spMkLst>
            <pc:docMk/>
            <pc:sldMk cId="4010170254" sldId="333"/>
            <ac:spMk id="5" creationId="{00000000-0000-0000-0000-000000000000}"/>
          </ac:spMkLst>
        </pc:spChg>
        <pc:spChg chg="mod">
          <ac:chgData name="Marvin Turner" userId="671dfa8c-55de-4cfa-b268-961402fac46c" providerId="ADAL" clId="{381DEB14-C316-4A1C-8691-C022DC0846B7}" dt="2024-08-19T13:07:41.381" v="1217" actId="1036"/>
          <ac:spMkLst>
            <pc:docMk/>
            <pc:sldMk cId="4010170254" sldId="333"/>
            <ac:spMk id="6" creationId="{00000000-0000-0000-0000-000000000000}"/>
          </ac:spMkLst>
        </pc:spChg>
      </pc:sldChg>
      <pc:sldChg chg="modSp mod ord">
        <pc:chgData name="Marvin Turner" userId="671dfa8c-55de-4cfa-b268-961402fac46c" providerId="ADAL" clId="{381DEB14-C316-4A1C-8691-C022DC0846B7}" dt="2024-08-19T13:07:30.744" v="1216" actId="1076"/>
        <pc:sldMkLst>
          <pc:docMk/>
          <pc:sldMk cId="64766769" sldId="334"/>
        </pc:sldMkLst>
        <pc:spChg chg="mod">
          <ac:chgData name="Marvin Turner" userId="671dfa8c-55de-4cfa-b268-961402fac46c" providerId="ADAL" clId="{381DEB14-C316-4A1C-8691-C022DC0846B7}" dt="2024-08-19T13:07:21.607" v="1214" actId="1076"/>
          <ac:spMkLst>
            <pc:docMk/>
            <pc:sldMk cId="64766769" sldId="334"/>
            <ac:spMk id="3" creationId="{00000000-0000-0000-0000-000000000000}"/>
          </ac:spMkLst>
        </pc:spChg>
        <pc:spChg chg="mod">
          <ac:chgData name="Marvin Turner" userId="671dfa8c-55de-4cfa-b268-961402fac46c" providerId="ADAL" clId="{381DEB14-C316-4A1C-8691-C022DC0846B7}" dt="2024-08-19T13:07:30.744" v="1216" actId="1076"/>
          <ac:spMkLst>
            <pc:docMk/>
            <pc:sldMk cId="64766769" sldId="334"/>
            <ac:spMk id="5" creationId="{00000000-0000-0000-0000-000000000000}"/>
          </ac:spMkLst>
        </pc:spChg>
        <pc:spChg chg="mod">
          <ac:chgData name="Marvin Turner" userId="671dfa8c-55de-4cfa-b268-961402fac46c" providerId="ADAL" clId="{381DEB14-C316-4A1C-8691-C022DC0846B7}" dt="2024-08-19T13:07:25.564" v="1215" actId="1076"/>
          <ac:spMkLst>
            <pc:docMk/>
            <pc:sldMk cId="64766769" sldId="334"/>
            <ac:spMk id="8" creationId="{00000000-0000-0000-0000-000000000000}"/>
          </ac:spMkLst>
        </pc:spChg>
      </pc:sldChg>
      <pc:sldChg chg="del">
        <pc:chgData name="Marvin Turner" userId="671dfa8c-55de-4cfa-b268-961402fac46c" providerId="ADAL" clId="{381DEB14-C316-4A1C-8691-C022DC0846B7}" dt="2024-08-19T12:50:50.693" v="1066" actId="47"/>
        <pc:sldMkLst>
          <pc:docMk/>
          <pc:sldMk cId="2523186034" sldId="335"/>
        </pc:sldMkLst>
      </pc:sldChg>
      <pc:sldChg chg="modSp del mod">
        <pc:chgData name="Marvin Turner" userId="671dfa8c-55de-4cfa-b268-961402fac46c" providerId="ADAL" clId="{381DEB14-C316-4A1C-8691-C022DC0846B7}" dt="2024-08-19T12:51:01.432" v="1067" actId="47"/>
        <pc:sldMkLst>
          <pc:docMk/>
          <pc:sldMk cId="711511048" sldId="336"/>
        </pc:sldMkLst>
        <pc:spChg chg="mod">
          <ac:chgData name="Marvin Turner" userId="671dfa8c-55de-4cfa-b268-961402fac46c" providerId="ADAL" clId="{381DEB14-C316-4A1C-8691-C022DC0846B7}" dt="2024-08-16T19:03:22.071" v="359" actId="207"/>
          <ac:spMkLst>
            <pc:docMk/>
            <pc:sldMk cId="711511048" sldId="336"/>
            <ac:spMk id="5" creationId="{00000000-0000-0000-0000-000000000000}"/>
          </ac:spMkLst>
        </pc:spChg>
        <pc:spChg chg="mod">
          <ac:chgData name="Marvin Turner" userId="671dfa8c-55de-4cfa-b268-961402fac46c" providerId="ADAL" clId="{381DEB14-C316-4A1C-8691-C022DC0846B7}" dt="2024-08-16T19:02:57.486" v="354" actId="20577"/>
          <ac:spMkLst>
            <pc:docMk/>
            <pc:sldMk cId="711511048" sldId="336"/>
            <ac:spMk id="6" creationId="{00000000-0000-0000-0000-000000000000}"/>
          </ac:spMkLst>
        </pc:spChg>
      </pc:sldChg>
      <pc:sldChg chg="modSp mod ord">
        <pc:chgData name="Marvin Turner" userId="671dfa8c-55de-4cfa-b268-961402fac46c" providerId="ADAL" clId="{381DEB14-C316-4A1C-8691-C022DC0846B7}" dt="2024-08-19T12:40:34.824" v="1001"/>
        <pc:sldMkLst>
          <pc:docMk/>
          <pc:sldMk cId="3384049606" sldId="337"/>
        </pc:sldMkLst>
        <pc:spChg chg="mod">
          <ac:chgData name="Marvin Turner" userId="671dfa8c-55de-4cfa-b268-961402fac46c" providerId="ADAL" clId="{381DEB14-C316-4A1C-8691-C022DC0846B7}" dt="2024-08-16T19:03:30.655" v="362" actId="1076"/>
          <ac:spMkLst>
            <pc:docMk/>
            <pc:sldMk cId="3384049606" sldId="337"/>
            <ac:spMk id="5" creationId="{00000000-0000-0000-0000-000000000000}"/>
          </ac:spMkLst>
        </pc:spChg>
        <pc:spChg chg="mod">
          <ac:chgData name="Marvin Turner" userId="671dfa8c-55de-4cfa-b268-961402fac46c" providerId="ADAL" clId="{381DEB14-C316-4A1C-8691-C022DC0846B7}" dt="2024-08-16T19:03:53.300" v="373" actId="14100"/>
          <ac:spMkLst>
            <pc:docMk/>
            <pc:sldMk cId="3384049606" sldId="337"/>
            <ac:spMk id="6" creationId="{00000000-0000-0000-0000-000000000000}"/>
          </ac:spMkLst>
        </pc:spChg>
      </pc:sldChg>
      <pc:sldChg chg="modSp mod ord">
        <pc:chgData name="Marvin Turner" userId="671dfa8c-55de-4cfa-b268-961402fac46c" providerId="ADAL" clId="{381DEB14-C316-4A1C-8691-C022DC0846B7}" dt="2024-08-19T13:01:07.562" v="1153" actId="20577"/>
        <pc:sldMkLst>
          <pc:docMk/>
          <pc:sldMk cId="136280192" sldId="338"/>
        </pc:sldMkLst>
        <pc:spChg chg="mod">
          <ac:chgData name="Marvin Turner" userId="671dfa8c-55de-4cfa-b268-961402fac46c" providerId="ADAL" clId="{381DEB14-C316-4A1C-8691-C022DC0846B7}" dt="2024-08-16T19:04:21.858" v="380" actId="207"/>
          <ac:spMkLst>
            <pc:docMk/>
            <pc:sldMk cId="136280192" sldId="338"/>
            <ac:spMk id="5" creationId="{00000000-0000-0000-0000-000000000000}"/>
          </ac:spMkLst>
        </pc:spChg>
        <pc:spChg chg="mod">
          <ac:chgData name="Marvin Turner" userId="671dfa8c-55de-4cfa-b268-961402fac46c" providerId="ADAL" clId="{381DEB14-C316-4A1C-8691-C022DC0846B7}" dt="2024-08-19T13:01:07.562" v="1153" actId="20577"/>
          <ac:spMkLst>
            <pc:docMk/>
            <pc:sldMk cId="136280192" sldId="338"/>
            <ac:spMk id="6" creationId="{00000000-0000-0000-0000-000000000000}"/>
          </ac:spMkLst>
        </pc:spChg>
      </pc:sldChg>
      <pc:sldChg chg="modSp del mod">
        <pc:chgData name="Marvin Turner" userId="671dfa8c-55de-4cfa-b268-961402fac46c" providerId="ADAL" clId="{381DEB14-C316-4A1C-8691-C022DC0846B7}" dt="2024-08-19T12:51:10.440" v="1068" actId="47"/>
        <pc:sldMkLst>
          <pc:docMk/>
          <pc:sldMk cId="686913378" sldId="339"/>
        </pc:sldMkLst>
        <pc:spChg chg="mod">
          <ac:chgData name="Marvin Turner" userId="671dfa8c-55de-4cfa-b268-961402fac46c" providerId="ADAL" clId="{381DEB14-C316-4A1C-8691-C022DC0846B7}" dt="2024-08-16T19:04:53.125" v="396" actId="14100"/>
          <ac:spMkLst>
            <pc:docMk/>
            <pc:sldMk cId="686913378" sldId="339"/>
            <ac:spMk id="6" creationId="{00000000-0000-0000-0000-000000000000}"/>
          </ac:spMkLst>
        </pc:spChg>
        <pc:spChg chg="mod">
          <ac:chgData name="Marvin Turner" userId="671dfa8c-55de-4cfa-b268-961402fac46c" providerId="ADAL" clId="{381DEB14-C316-4A1C-8691-C022DC0846B7}" dt="2024-08-16T19:04:28.466" v="381" actId="1076"/>
          <ac:spMkLst>
            <pc:docMk/>
            <pc:sldMk cId="686913378" sldId="339"/>
            <ac:spMk id="8" creationId="{00000000-0000-0000-0000-000000000000}"/>
          </ac:spMkLst>
        </pc:spChg>
      </pc:sldChg>
      <pc:sldChg chg="addSp delSp modSp mod ord modAnim">
        <pc:chgData name="Marvin Turner" userId="671dfa8c-55de-4cfa-b268-961402fac46c" providerId="ADAL" clId="{381DEB14-C316-4A1C-8691-C022DC0846B7}" dt="2024-08-19T13:11:44.723" v="1329" actId="1076"/>
        <pc:sldMkLst>
          <pc:docMk/>
          <pc:sldMk cId="3632738651" sldId="340"/>
        </pc:sldMkLst>
        <pc:spChg chg="del mod">
          <ac:chgData name="Marvin Turner" userId="671dfa8c-55de-4cfa-b268-961402fac46c" providerId="ADAL" clId="{381DEB14-C316-4A1C-8691-C022DC0846B7}" dt="2024-08-16T19:05:44.633" v="416" actId="478"/>
          <ac:spMkLst>
            <pc:docMk/>
            <pc:sldMk cId="3632738651" sldId="340"/>
            <ac:spMk id="3" creationId="{00000000-0000-0000-0000-000000000000}"/>
          </ac:spMkLst>
        </pc:spChg>
        <pc:spChg chg="add del mod">
          <ac:chgData name="Marvin Turner" userId="671dfa8c-55de-4cfa-b268-961402fac46c" providerId="ADAL" clId="{381DEB14-C316-4A1C-8691-C022DC0846B7}" dt="2024-08-16T19:05:50.260" v="418" actId="478"/>
          <ac:spMkLst>
            <pc:docMk/>
            <pc:sldMk cId="3632738651" sldId="340"/>
            <ac:spMk id="4" creationId="{1EB30D2E-C66F-835F-8768-B13EC2BB48C3}"/>
          </ac:spMkLst>
        </pc:spChg>
        <pc:spChg chg="mod">
          <ac:chgData name="Marvin Turner" userId="671dfa8c-55de-4cfa-b268-961402fac46c" providerId="ADAL" clId="{381DEB14-C316-4A1C-8691-C022DC0846B7}" dt="2024-08-19T13:11:44.723" v="1329" actId="1076"/>
          <ac:spMkLst>
            <pc:docMk/>
            <pc:sldMk cId="3632738651" sldId="340"/>
            <ac:spMk id="5" creationId="{00000000-0000-0000-0000-000000000000}"/>
          </ac:spMkLst>
        </pc:spChg>
        <pc:spChg chg="mod">
          <ac:chgData name="Marvin Turner" userId="671dfa8c-55de-4cfa-b268-961402fac46c" providerId="ADAL" clId="{381DEB14-C316-4A1C-8691-C022DC0846B7}" dt="2024-08-19T13:08:33.109" v="1224" actId="20577"/>
          <ac:spMkLst>
            <pc:docMk/>
            <pc:sldMk cId="3632738651" sldId="340"/>
            <ac:spMk id="6" creationId="{00000000-0000-0000-0000-000000000000}"/>
          </ac:spMkLst>
        </pc:spChg>
      </pc:sldChg>
      <pc:sldChg chg="addSp delSp modSp del mod">
        <pc:chgData name="Marvin Turner" userId="671dfa8c-55de-4cfa-b268-961402fac46c" providerId="ADAL" clId="{381DEB14-C316-4A1C-8691-C022DC0846B7}" dt="2024-08-19T12:51:16.407" v="1069" actId="47"/>
        <pc:sldMkLst>
          <pc:docMk/>
          <pc:sldMk cId="3533506980" sldId="341"/>
        </pc:sldMkLst>
        <pc:spChg chg="del mod">
          <ac:chgData name="Marvin Turner" userId="671dfa8c-55de-4cfa-b268-961402fac46c" providerId="ADAL" clId="{381DEB14-C316-4A1C-8691-C022DC0846B7}" dt="2024-08-16T19:06:26.048" v="433" actId="478"/>
          <ac:spMkLst>
            <pc:docMk/>
            <pc:sldMk cId="3533506980" sldId="341"/>
            <ac:spMk id="3" creationId="{00000000-0000-0000-0000-000000000000}"/>
          </ac:spMkLst>
        </pc:spChg>
        <pc:spChg chg="add del mod">
          <ac:chgData name="Marvin Turner" userId="671dfa8c-55de-4cfa-b268-961402fac46c" providerId="ADAL" clId="{381DEB14-C316-4A1C-8691-C022DC0846B7}" dt="2024-08-16T19:06:29.049" v="434" actId="478"/>
          <ac:spMkLst>
            <pc:docMk/>
            <pc:sldMk cId="3533506980" sldId="341"/>
            <ac:spMk id="4" creationId="{AA11B34D-E14A-D589-9713-0C454B13F6FE}"/>
          </ac:spMkLst>
        </pc:spChg>
        <pc:spChg chg="mod">
          <ac:chgData name="Marvin Turner" userId="671dfa8c-55de-4cfa-b268-961402fac46c" providerId="ADAL" clId="{381DEB14-C316-4A1C-8691-C022DC0846B7}" dt="2024-08-16T19:06:40.288" v="437" actId="207"/>
          <ac:spMkLst>
            <pc:docMk/>
            <pc:sldMk cId="3533506980" sldId="341"/>
            <ac:spMk id="5" creationId="{00000000-0000-0000-0000-000000000000}"/>
          </ac:spMkLst>
        </pc:spChg>
        <pc:spChg chg="mod">
          <ac:chgData name="Marvin Turner" userId="671dfa8c-55de-4cfa-b268-961402fac46c" providerId="ADAL" clId="{381DEB14-C316-4A1C-8691-C022DC0846B7}" dt="2024-08-16T19:06:18.968" v="431" actId="20577"/>
          <ac:spMkLst>
            <pc:docMk/>
            <pc:sldMk cId="3533506980" sldId="341"/>
            <ac:spMk id="6" creationId="{00000000-0000-0000-0000-000000000000}"/>
          </ac:spMkLst>
        </pc:spChg>
      </pc:sldChg>
      <pc:sldChg chg="modSp mod ord">
        <pc:chgData name="Marvin Turner" userId="671dfa8c-55de-4cfa-b268-961402fac46c" providerId="ADAL" clId="{381DEB14-C316-4A1C-8691-C022DC0846B7}" dt="2024-08-19T12:42:48.980" v="1014"/>
        <pc:sldMkLst>
          <pc:docMk/>
          <pc:sldMk cId="3363930885" sldId="342"/>
        </pc:sldMkLst>
        <pc:spChg chg="mod">
          <ac:chgData name="Marvin Turner" userId="671dfa8c-55de-4cfa-b268-961402fac46c" providerId="ADAL" clId="{381DEB14-C316-4A1C-8691-C022DC0846B7}" dt="2024-08-16T19:07:23.335" v="450" actId="1076"/>
          <ac:spMkLst>
            <pc:docMk/>
            <pc:sldMk cId="3363930885" sldId="342"/>
            <ac:spMk id="5" creationId="{00000000-0000-0000-0000-000000000000}"/>
          </ac:spMkLst>
        </pc:spChg>
        <pc:spChg chg="mod">
          <ac:chgData name="Marvin Turner" userId="671dfa8c-55de-4cfa-b268-961402fac46c" providerId="ADAL" clId="{381DEB14-C316-4A1C-8691-C022DC0846B7}" dt="2024-08-16T19:07:27.148" v="453" actId="20577"/>
          <ac:spMkLst>
            <pc:docMk/>
            <pc:sldMk cId="3363930885" sldId="342"/>
            <ac:spMk id="6" creationId="{00000000-0000-0000-0000-000000000000}"/>
          </ac:spMkLst>
        </pc:spChg>
      </pc:sldChg>
      <pc:sldChg chg="modSp mod ord modAnim">
        <pc:chgData name="Marvin Turner" userId="671dfa8c-55de-4cfa-b268-961402fac46c" providerId="ADAL" clId="{381DEB14-C316-4A1C-8691-C022DC0846B7}" dt="2024-08-19T13:14:17.193" v="1366" actId="255"/>
        <pc:sldMkLst>
          <pc:docMk/>
          <pc:sldMk cId="3007483909" sldId="343"/>
        </pc:sldMkLst>
        <pc:spChg chg="mod">
          <ac:chgData name="Marvin Turner" userId="671dfa8c-55de-4cfa-b268-961402fac46c" providerId="ADAL" clId="{381DEB14-C316-4A1C-8691-C022DC0846B7}" dt="2024-08-19T13:14:17.193" v="1366" actId="255"/>
          <ac:spMkLst>
            <pc:docMk/>
            <pc:sldMk cId="3007483909" sldId="343"/>
            <ac:spMk id="6" creationId="{00000000-0000-0000-0000-000000000000}"/>
          </ac:spMkLst>
        </pc:spChg>
        <pc:spChg chg="mod">
          <ac:chgData name="Marvin Turner" userId="671dfa8c-55de-4cfa-b268-961402fac46c" providerId="ADAL" clId="{381DEB14-C316-4A1C-8691-C022DC0846B7}" dt="2024-08-19T13:13:51.808" v="1362" actId="1076"/>
          <ac:spMkLst>
            <pc:docMk/>
            <pc:sldMk cId="3007483909" sldId="343"/>
            <ac:spMk id="8" creationId="{00000000-0000-0000-0000-000000000000}"/>
          </ac:spMkLst>
        </pc:spChg>
      </pc:sldChg>
      <pc:sldChg chg="modSp mod ord">
        <pc:chgData name="Marvin Turner" userId="671dfa8c-55de-4cfa-b268-961402fac46c" providerId="ADAL" clId="{381DEB14-C316-4A1C-8691-C022DC0846B7}" dt="2024-08-19T13:15:48.677" v="1395" actId="1076"/>
        <pc:sldMkLst>
          <pc:docMk/>
          <pc:sldMk cId="2837408662" sldId="344"/>
        </pc:sldMkLst>
        <pc:spChg chg="mod">
          <ac:chgData name="Marvin Turner" userId="671dfa8c-55de-4cfa-b268-961402fac46c" providerId="ADAL" clId="{381DEB14-C316-4A1C-8691-C022DC0846B7}" dt="2024-08-19T13:15:18.641" v="1393" actId="1076"/>
          <ac:spMkLst>
            <pc:docMk/>
            <pc:sldMk cId="2837408662" sldId="344"/>
            <ac:spMk id="5" creationId="{00000000-0000-0000-0000-000000000000}"/>
          </ac:spMkLst>
        </pc:spChg>
        <pc:spChg chg="mod">
          <ac:chgData name="Marvin Turner" userId="671dfa8c-55de-4cfa-b268-961402fac46c" providerId="ADAL" clId="{381DEB14-C316-4A1C-8691-C022DC0846B7}" dt="2024-08-19T13:15:48.677" v="1395" actId="1076"/>
          <ac:spMkLst>
            <pc:docMk/>
            <pc:sldMk cId="2837408662" sldId="344"/>
            <ac:spMk id="6" creationId="{00000000-0000-0000-0000-000000000000}"/>
          </ac:spMkLst>
        </pc:spChg>
      </pc:sldChg>
      <pc:sldChg chg="modSp del mod">
        <pc:chgData name="Marvin Turner" userId="671dfa8c-55de-4cfa-b268-961402fac46c" providerId="ADAL" clId="{381DEB14-C316-4A1C-8691-C022DC0846B7}" dt="2024-08-19T12:51:26.762" v="1070" actId="47"/>
        <pc:sldMkLst>
          <pc:docMk/>
          <pc:sldMk cId="2651229875" sldId="345"/>
        </pc:sldMkLst>
        <pc:spChg chg="mod">
          <ac:chgData name="Marvin Turner" userId="671dfa8c-55de-4cfa-b268-961402fac46c" providerId="ADAL" clId="{381DEB14-C316-4A1C-8691-C022DC0846B7}" dt="2024-08-16T19:09:32.478" v="507" actId="2711"/>
          <ac:spMkLst>
            <pc:docMk/>
            <pc:sldMk cId="2651229875" sldId="345"/>
            <ac:spMk id="5" creationId="{00000000-0000-0000-0000-000000000000}"/>
          </ac:spMkLst>
        </pc:spChg>
        <pc:spChg chg="mod">
          <ac:chgData name="Marvin Turner" userId="671dfa8c-55de-4cfa-b268-961402fac46c" providerId="ADAL" clId="{381DEB14-C316-4A1C-8691-C022DC0846B7}" dt="2024-08-16T19:09:13.367" v="503" actId="1076"/>
          <ac:spMkLst>
            <pc:docMk/>
            <pc:sldMk cId="2651229875" sldId="345"/>
            <ac:spMk id="6" creationId="{00000000-0000-0000-0000-000000000000}"/>
          </ac:spMkLst>
        </pc:spChg>
      </pc:sldChg>
      <pc:sldChg chg="modSp mod ord">
        <pc:chgData name="Marvin Turner" userId="671dfa8c-55de-4cfa-b268-961402fac46c" providerId="ADAL" clId="{381DEB14-C316-4A1C-8691-C022DC0846B7}" dt="2024-08-19T13:16:09.425" v="1397" actId="14100"/>
        <pc:sldMkLst>
          <pc:docMk/>
          <pc:sldMk cId="741065614" sldId="346"/>
        </pc:sldMkLst>
        <pc:spChg chg="mod">
          <ac:chgData name="Marvin Turner" userId="671dfa8c-55de-4cfa-b268-961402fac46c" providerId="ADAL" clId="{381DEB14-C316-4A1C-8691-C022DC0846B7}" dt="2024-08-19T13:16:05.950" v="1396" actId="1076"/>
          <ac:spMkLst>
            <pc:docMk/>
            <pc:sldMk cId="741065614" sldId="346"/>
            <ac:spMk id="5" creationId="{00000000-0000-0000-0000-000000000000}"/>
          </ac:spMkLst>
        </pc:spChg>
        <pc:spChg chg="mod">
          <ac:chgData name="Marvin Turner" userId="671dfa8c-55de-4cfa-b268-961402fac46c" providerId="ADAL" clId="{381DEB14-C316-4A1C-8691-C022DC0846B7}" dt="2024-08-19T13:16:09.425" v="1397" actId="14100"/>
          <ac:spMkLst>
            <pc:docMk/>
            <pc:sldMk cId="741065614" sldId="346"/>
            <ac:spMk id="6" creationId="{00000000-0000-0000-0000-000000000000}"/>
          </ac:spMkLst>
        </pc:spChg>
      </pc:sldChg>
      <pc:sldChg chg="addSp delSp modSp mod ord">
        <pc:chgData name="Marvin Turner" userId="671dfa8c-55de-4cfa-b268-961402fac46c" providerId="ADAL" clId="{381DEB14-C316-4A1C-8691-C022DC0846B7}" dt="2024-08-19T13:16:44.913" v="1402" actId="1076"/>
        <pc:sldMkLst>
          <pc:docMk/>
          <pc:sldMk cId="2627319786" sldId="347"/>
        </pc:sldMkLst>
        <pc:spChg chg="del mod">
          <ac:chgData name="Marvin Turner" userId="671dfa8c-55de-4cfa-b268-961402fac46c" providerId="ADAL" clId="{381DEB14-C316-4A1C-8691-C022DC0846B7}" dt="2024-08-19T13:16:29.615" v="1399" actId="478"/>
          <ac:spMkLst>
            <pc:docMk/>
            <pc:sldMk cId="2627319786" sldId="347"/>
            <ac:spMk id="3" creationId="{00000000-0000-0000-0000-000000000000}"/>
          </ac:spMkLst>
        </pc:spChg>
        <pc:spChg chg="add del mod">
          <ac:chgData name="Marvin Turner" userId="671dfa8c-55de-4cfa-b268-961402fac46c" providerId="ADAL" clId="{381DEB14-C316-4A1C-8691-C022DC0846B7}" dt="2024-08-19T13:16:37.929" v="1400" actId="478"/>
          <ac:spMkLst>
            <pc:docMk/>
            <pc:sldMk cId="2627319786" sldId="347"/>
            <ac:spMk id="4" creationId="{F1E79B92-63F4-A9EA-21B5-8839788618FA}"/>
          </ac:spMkLst>
        </pc:spChg>
        <pc:spChg chg="mod">
          <ac:chgData name="Marvin Turner" userId="671dfa8c-55de-4cfa-b268-961402fac46c" providerId="ADAL" clId="{381DEB14-C316-4A1C-8691-C022DC0846B7}" dt="2024-08-19T13:16:41.242" v="1401" actId="1076"/>
          <ac:spMkLst>
            <pc:docMk/>
            <pc:sldMk cId="2627319786" sldId="347"/>
            <ac:spMk id="5" creationId="{00000000-0000-0000-0000-000000000000}"/>
          </ac:spMkLst>
        </pc:spChg>
        <pc:spChg chg="mod">
          <ac:chgData name="Marvin Turner" userId="671dfa8c-55de-4cfa-b268-961402fac46c" providerId="ADAL" clId="{381DEB14-C316-4A1C-8691-C022DC0846B7}" dt="2024-08-19T13:16:44.913" v="1402" actId="1076"/>
          <ac:spMkLst>
            <pc:docMk/>
            <pc:sldMk cId="2627319786" sldId="347"/>
            <ac:spMk id="6" creationId="{00000000-0000-0000-0000-000000000000}"/>
          </ac:spMkLst>
        </pc:spChg>
      </pc:sldChg>
      <pc:sldChg chg="modSp del mod">
        <pc:chgData name="Marvin Turner" userId="671dfa8c-55de-4cfa-b268-961402fac46c" providerId="ADAL" clId="{381DEB14-C316-4A1C-8691-C022DC0846B7}" dt="2024-08-19T12:51:37.736" v="1071" actId="47"/>
        <pc:sldMkLst>
          <pc:docMk/>
          <pc:sldMk cId="3727177691" sldId="348"/>
        </pc:sldMkLst>
        <pc:spChg chg="mod">
          <ac:chgData name="Marvin Turner" userId="671dfa8c-55de-4cfa-b268-961402fac46c" providerId="ADAL" clId="{381DEB14-C316-4A1C-8691-C022DC0846B7}" dt="2024-08-16T19:16:02.334" v="541" actId="14100"/>
          <ac:spMkLst>
            <pc:docMk/>
            <pc:sldMk cId="3727177691" sldId="348"/>
            <ac:spMk id="3" creationId="{00000000-0000-0000-0000-000000000000}"/>
          </ac:spMkLst>
        </pc:spChg>
        <pc:spChg chg="mod">
          <ac:chgData name="Marvin Turner" userId="671dfa8c-55de-4cfa-b268-961402fac46c" providerId="ADAL" clId="{381DEB14-C316-4A1C-8691-C022DC0846B7}" dt="2024-08-16T19:16:07.326" v="542" actId="1076"/>
          <ac:spMkLst>
            <pc:docMk/>
            <pc:sldMk cId="3727177691" sldId="348"/>
            <ac:spMk id="5" creationId="{00000000-0000-0000-0000-000000000000}"/>
          </ac:spMkLst>
        </pc:spChg>
        <pc:spChg chg="mod">
          <ac:chgData name="Marvin Turner" userId="671dfa8c-55de-4cfa-b268-961402fac46c" providerId="ADAL" clId="{381DEB14-C316-4A1C-8691-C022DC0846B7}" dt="2024-08-16T19:16:12.428" v="543" actId="1076"/>
          <ac:spMkLst>
            <pc:docMk/>
            <pc:sldMk cId="3727177691" sldId="348"/>
            <ac:spMk id="6" creationId="{00000000-0000-0000-0000-000000000000}"/>
          </ac:spMkLst>
        </pc:spChg>
      </pc:sldChg>
      <pc:sldChg chg="modSp mod ord">
        <pc:chgData name="Marvin Turner" userId="671dfa8c-55de-4cfa-b268-961402fac46c" providerId="ADAL" clId="{381DEB14-C316-4A1C-8691-C022DC0846B7}" dt="2024-08-19T13:17:42.169" v="1411" actId="1076"/>
        <pc:sldMkLst>
          <pc:docMk/>
          <pc:sldMk cId="94147515" sldId="349"/>
        </pc:sldMkLst>
        <pc:spChg chg="mod">
          <ac:chgData name="Marvin Turner" userId="671dfa8c-55de-4cfa-b268-961402fac46c" providerId="ADAL" clId="{381DEB14-C316-4A1C-8691-C022DC0846B7}" dt="2024-08-19T13:17:42.169" v="1411" actId="1076"/>
          <ac:spMkLst>
            <pc:docMk/>
            <pc:sldMk cId="94147515" sldId="349"/>
            <ac:spMk id="6" creationId="{00000000-0000-0000-0000-000000000000}"/>
          </ac:spMkLst>
        </pc:spChg>
        <pc:spChg chg="mod">
          <ac:chgData name="Marvin Turner" userId="671dfa8c-55de-4cfa-b268-961402fac46c" providerId="ADAL" clId="{381DEB14-C316-4A1C-8691-C022DC0846B7}" dt="2024-08-19T13:17:36.855" v="1409" actId="1076"/>
          <ac:spMkLst>
            <pc:docMk/>
            <pc:sldMk cId="94147515" sldId="349"/>
            <ac:spMk id="8" creationId="{00000000-0000-0000-0000-000000000000}"/>
          </ac:spMkLst>
        </pc:spChg>
      </pc:sldChg>
      <pc:sldChg chg="modSp mod ord">
        <pc:chgData name="Marvin Turner" userId="671dfa8c-55de-4cfa-b268-961402fac46c" providerId="ADAL" clId="{381DEB14-C316-4A1C-8691-C022DC0846B7}" dt="2024-08-19T12:49:08.235" v="1062"/>
        <pc:sldMkLst>
          <pc:docMk/>
          <pc:sldMk cId="2440474534" sldId="350"/>
        </pc:sldMkLst>
        <pc:spChg chg="mod">
          <ac:chgData name="Marvin Turner" userId="671dfa8c-55de-4cfa-b268-961402fac46c" providerId="ADAL" clId="{381DEB14-C316-4A1C-8691-C022DC0846B7}" dt="2024-08-16T19:17:00.433" v="553" actId="1076"/>
          <ac:spMkLst>
            <pc:docMk/>
            <pc:sldMk cId="2440474534" sldId="350"/>
            <ac:spMk id="6" creationId="{00000000-0000-0000-0000-000000000000}"/>
          </ac:spMkLst>
        </pc:spChg>
        <pc:spChg chg="mod">
          <ac:chgData name="Marvin Turner" userId="671dfa8c-55de-4cfa-b268-961402fac46c" providerId="ADAL" clId="{381DEB14-C316-4A1C-8691-C022DC0846B7}" dt="2024-08-16T19:18:31.806" v="579" actId="207"/>
          <ac:spMkLst>
            <pc:docMk/>
            <pc:sldMk cId="2440474534" sldId="350"/>
            <ac:spMk id="8" creationId="{00000000-0000-0000-0000-000000000000}"/>
          </ac:spMkLst>
        </pc:spChg>
      </pc:sldChg>
      <pc:sldChg chg="modSp del mod">
        <pc:chgData name="Marvin Turner" userId="671dfa8c-55de-4cfa-b268-961402fac46c" providerId="ADAL" clId="{381DEB14-C316-4A1C-8691-C022DC0846B7}" dt="2024-08-19T12:51:49.888" v="1072" actId="47"/>
        <pc:sldMkLst>
          <pc:docMk/>
          <pc:sldMk cId="1383219197" sldId="351"/>
        </pc:sldMkLst>
        <pc:spChg chg="mod">
          <ac:chgData name="Marvin Turner" userId="671dfa8c-55de-4cfa-b268-961402fac46c" providerId="ADAL" clId="{381DEB14-C316-4A1C-8691-C022DC0846B7}" dt="2024-08-16T19:18:24.427" v="578" actId="2711"/>
          <ac:spMkLst>
            <pc:docMk/>
            <pc:sldMk cId="1383219197" sldId="351"/>
            <ac:spMk id="5" creationId="{00000000-0000-0000-0000-000000000000}"/>
          </ac:spMkLst>
        </pc:spChg>
        <pc:spChg chg="mod">
          <ac:chgData name="Marvin Turner" userId="671dfa8c-55de-4cfa-b268-961402fac46c" providerId="ADAL" clId="{381DEB14-C316-4A1C-8691-C022DC0846B7}" dt="2024-08-16T19:17:15.096" v="557" actId="255"/>
          <ac:spMkLst>
            <pc:docMk/>
            <pc:sldMk cId="1383219197" sldId="351"/>
            <ac:spMk id="6" creationId="{00000000-0000-0000-0000-000000000000}"/>
          </ac:spMkLst>
        </pc:spChg>
      </pc:sldChg>
      <pc:sldChg chg="modSp mod modAnim">
        <pc:chgData name="Marvin Turner" userId="671dfa8c-55de-4cfa-b268-961402fac46c" providerId="ADAL" clId="{381DEB14-C316-4A1C-8691-C022DC0846B7}" dt="2024-08-19T13:35:10.559" v="1677" actId="1076"/>
        <pc:sldMkLst>
          <pc:docMk/>
          <pc:sldMk cId="3045395183" sldId="352"/>
        </pc:sldMkLst>
        <pc:spChg chg="mod">
          <ac:chgData name="Marvin Turner" userId="671dfa8c-55de-4cfa-b268-961402fac46c" providerId="ADAL" clId="{381DEB14-C316-4A1C-8691-C022DC0846B7}" dt="2024-08-19T13:35:07.887" v="1676" actId="1076"/>
          <ac:spMkLst>
            <pc:docMk/>
            <pc:sldMk cId="3045395183" sldId="352"/>
            <ac:spMk id="5" creationId="{00000000-0000-0000-0000-000000000000}"/>
          </ac:spMkLst>
        </pc:spChg>
        <pc:spChg chg="mod">
          <ac:chgData name="Marvin Turner" userId="671dfa8c-55de-4cfa-b268-961402fac46c" providerId="ADAL" clId="{381DEB14-C316-4A1C-8691-C022DC0846B7}" dt="2024-08-19T13:35:10.559" v="1677" actId="1076"/>
          <ac:spMkLst>
            <pc:docMk/>
            <pc:sldMk cId="3045395183" sldId="352"/>
            <ac:spMk id="6" creationId="{00000000-0000-0000-0000-000000000000}"/>
          </ac:spMkLst>
        </pc:spChg>
      </pc:sldChg>
      <pc:sldChg chg="modSp mod">
        <pc:chgData name="Marvin Turner" userId="671dfa8c-55de-4cfa-b268-961402fac46c" providerId="ADAL" clId="{381DEB14-C316-4A1C-8691-C022DC0846B7}" dt="2024-08-16T18:13:41.610" v="76" actId="20577"/>
        <pc:sldMkLst>
          <pc:docMk/>
          <pc:sldMk cId="2981416563" sldId="364"/>
        </pc:sldMkLst>
        <pc:spChg chg="mod">
          <ac:chgData name="Marvin Turner" userId="671dfa8c-55de-4cfa-b268-961402fac46c" providerId="ADAL" clId="{381DEB14-C316-4A1C-8691-C022DC0846B7}" dt="2024-08-16T18:13:41.610" v="76" actId="20577"/>
          <ac:spMkLst>
            <pc:docMk/>
            <pc:sldMk cId="2981416563" sldId="364"/>
            <ac:spMk id="303106" creationId="{00000000-0000-0000-0000-000000000000}"/>
          </ac:spMkLst>
        </pc:spChg>
      </pc:sldChg>
      <pc:sldChg chg="modSp mod modAnim">
        <pc:chgData name="Marvin Turner" userId="671dfa8c-55de-4cfa-b268-961402fac46c" providerId="ADAL" clId="{381DEB14-C316-4A1C-8691-C022DC0846B7}" dt="2024-08-19T13:10:25.125" v="1323" actId="20577"/>
        <pc:sldMkLst>
          <pc:docMk/>
          <pc:sldMk cId="4231929497" sldId="365"/>
        </pc:sldMkLst>
        <pc:spChg chg="mod">
          <ac:chgData name="Marvin Turner" userId="671dfa8c-55de-4cfa-b268-961402fac46c" providerId="ADAL" clId="{381DEB14-C316-4A1C-8691-C022DC0846B7}" dt="2024-08-19T13:10:25.125" v="1323" actId="20577"/>
          <ac:spMkLst>
            <pc:docMk/>
            <pc:sldMk cId="4231929497" sldId="365"/>
            <ac:spMk id="5" creationId="{00000000-0000-0000-0000-000000000000}"/>
          </ac:spMkLst>
        </pc:spChg>
        <pc:spChg chg="mod">
          <ac:chgData name="Marvin Turner" userId="671dfa8c-55de-4cfa-b268-961402fac46c" providerId="ADAL" clId="{381DEB14-C316-4A1C-8691-C022DC0846B7}" dt="2024-08-16T19:36:05.259" v="766"/>
          <ac:spMkLst>
            <pc:docMk/>
            <pc:sldMk cId="4231929497" sldId="365"/>
            <ac:spMk id="6" creationId="{00000000-0000-0000-0000-000000000000}"/>
          </ac:spMkLst>
        </pc:spChg>
      </pc:sldChg>
      <pc:sldChg chg="modSp">
        <pc:chgData name="Marvin Turner" userId="671dfa8c-55de-4cfa-b268-961402fac46c" providerId="ADAL" clId="{381DEB14-C316-4A1C-8691-C022DC0846B7}" dt="2024-08-16T18:25:44.501" v="211" actId="207"/>
        <pc:sldMkLst>
          <pc:docMk/>
          <pc:sldMk cId="3311667940" sldId="366"/>
        </pc:sldMkLst>
        <pc:spChg chg="mod">
          <ac:chgData name="Marvin Turner" userId="671dfa8c-55de-4cfa-b268-961402fac46c" providerId="ADAL" clId="{381DEB14-C316-4A1C-8691-C022DC0846B7}" dt="2024-08-16T18:25:44.501" v="211" actId="207"/>
          <ac:spMkLst>
            <pc:docMk/>
            <pc:sldMk cId="3311667940" sldId="366"/>
            <ac:spMk id="3360771" creationId="{00000000-0000-0000-0000-000000000000}"/>
          </ac:spMkLst>
        </pc:spChg>
      </pc:sldChg>
      <pc:sldChg chg="modSp mod modAnim">
        <pc:chgData name="Marvin Turner" userId="671dfa8c-55de-4cfa-b268-961402fac46c" providerId="ADAL" clId="{381DEB14-C316-4A1C-8691-C022DC0846B7}" dt="2024-08-16T19:40:43.518" v="806" actId="20577"/>
        <pc:sldMkLst>
          <pc:docMk/>
          <pc:sldMk cId="3597896511" sldId="367"/>
        </pc:sldMkLst>
        <pc:spChg chg="mod">
          <ac:chgData name="Marvin Turner" userId="671dfa8c-55de-4cfa-b268-961402fac46c" providerId="ADAL" clId="{381DEB14-C316-4A1C-8691-C022DC0846B7}" dt="2024-08-16T19:38:44.979" v="783" actId="20577"/>
          <ac:spMkLst>
            <pc:docMk/>
            <pc:sldMk cId="3597896511" sldId="367"/>
            <ac:spMk id="6" creationId="{00000000-0000-0000-0000-000000000000}"/>
          </ac:spMkLst>
        </pc:spChg>
        <pc:spChg chg="mod">
          <ac:chgData name="Marvin Turner" userId="671dfa8c-55de-4cfa-b268-961402fac46c" providerId="ADAL" clId="{381DEB14-C316-4A1C-8691-C022DC0846B7}" dt="2024-08-16T19:40:43.518" v="806" actId="20577"/>
          <ac:spMkLst>
            <pc:docMk/>
            <pc:sldMk cId="3597896511" sldId="367"/>
            <ac:spMk id="8" creationId="{00000000-0000-0000-0000-000000000000}"/>
          </ac:spMkLst>
        </pc:spChg>
      </pc:sldChg>
      <pc:sldChg chg="modSp mod ord">
        <pc:chgData name="Marvin Turner" userId="671dfa8c-55de-4cfa-b268-961402fac46c" providerId="ADAL" clId="{381DEB14-C316-4A1C-8691-C022DC0846B7}" dt="2024-08-19T12:33:37.747" v="959"/>
        <pc:sldMkLst>
          <pc:docMk/>
          <pc:sldMk cId="3281522809" sldId="368"/>
        </pc:sldMkLst>
        <pc:spChg chg="mod">
          <ac:chgData name="Marvin Turner" userId="671dfa8c-55de-4cfa-b268-961402fac46c" providerId="ADAL" clId="{381DEB14-C316-4A1C-8691-C022DC0846B7}" dt="2024-08-16T18:32:18.759" v="266" actId="207"/>
          <ac:spMkLst>
            <pc:docMk/>
            <pc:sldMk cId="3281522809" sldId="368"/>
            <ac:spMk id="5" creationId="{00000000-0000-0000-0000-000000000000}"/>
          </ac:spMkLst>
        </pc:spChg>
        <pc:spChg chg="mod">
          <ac:chgData name="Marvin Turner" userId="671dfa8c-55de-4cfa-b268-961402fac46c" providerId="ADAL" clId="{381DEB14-C316-4A1C-8691-C022DC0846B7}" dt="2024-08-16T18:32:09.019" v="264" actId="20577"/>
          <ac:spMkLst>
            <pc:docMk/>
            <pc:sldMk cId="3281522809" sldId="368"/>
            <ac:spMk id="6" creationId="{00000000-0000-0000-0000-000000000000}"/>
          </ac:spMkLst>
        </pc:spChg>
      </pc:sldChg>
      <pc:sldChg chg="del ord">
        <pc:chgData name="Marvin Turner" userId="671dfa8c-55de-4cfa-b268-961402fac46c" providerId="ADAL" clId="{381DEB14-C316-4A1C-8691-C022DC0846B7}" dt="2024-08-19T12:50:33.214" v="1065" actId="47"/>
        <pc:sldMkLst>
          <pc:docMk/>
          <pc:sldMk cId="3936296837" sldId="369"/>
        </pc:sldMkLst>
      </pc:sldChg>
      <pc:sldChg chg="modSp del mod">
        <pc:chgData name="Marvin Turner" userId="671dfa8c-55de-4cfa-b268-961402fac46c" providerId="ADAL" clId="{381DEB14-C316-4A1C-8691-C022DC0846B7}" dt="2024-08-19T12:49:39.016" v="1063" actId="47"/>
        <pc:sldMkLst>
          <pc:docMk/>
          <pc:sldMk cId="1493278274" sldId="370"/>
        </pc:sldMkLst>
        <pc:spChg chg="mod">
          <ac:chgData name="Marvin Turner" userId="671dfa8c-55de-4cfa-b268-961402fac46c" providerId="ADAL" clId="{381DEB14-C316-4A1C-8691-C022DC0846B7}" dt="2024-08-16T18:59:23.660" v="281" actId="207"/>
          <ac:spMkLst>
            <pc:docMk/>
            <pc:sldMk cId="1493278274" sldId="370"/>
            <ac:spMk id="5" creationId="{00000000-0000-0000-0000-000000000000}"/>
          </ac:spMkLst>
        </pc:spChg>
        <pc:spChg chg="mod">
          <ac:chgData name="Marvin Turner" userId="671dfa8c-55de-4cfa-b268-961402fac46c" providerId="ADAL" clId="{381DEB14-C316-4A1C-8691-C022DC0846B7}" dt="2024-08-16T18:59:11.956" v="279" actId="20577"/>
          <ac:spMkLst>
            <pc:docMk/>
            <pc:sldMk cId="1493278274" sldId="370"/>
            <ac:spMk id="6" creationId="{00000000-0000-0000-0000-000000000000}"/>
          </ac:spMkLst>
        </pc:spChg>
      </pc:sldChg>
      <pc:sldChg chg="addSp delSp modSp add mod ord modAnim">
        <pc:chgData name="Marvin Turner" userId="671dfa8c-55de-4cfa-b268-961402fac46c" providerId="ADAL" clId="{381DEB14-C316-4A1C-8691-C022DC0846B7}" dt="2024-08-19T12:19:16.462" v="808"/>
        <pc:sldMkLst>
          <pc:docMk/>
          <pc:sldMk cId="330131499" sldId="815"/>
        </pc:sldMkLst>
        <pc:spChg chg="del">
          <ac:chgData name="Marvin Turner" userId="671dfa8c-55de-4cfa-b268-961402fac46c" providerId="ADAL" clId="{381DEB14-C316-4A1C-8691-C022DC0846B7}" dt="2024-08-16T19:29:37.041" v="653" actId="478"/>
          <ac:spMkLst>
            <pc:docMk/>
            <pc:sldMk cId="330131499" sldId="815"/>
            <ac:spMk id="3" creationId="{00000000-0000-0000-0000-000000000000}"/>
          </ac:spMkLst>
        </pc:spChg>
        <pc:spChg chg="add del mod">
          <ac:chgData name="Marvin Turner" userId="671dfa8c-55de-4cfa-b268-961402fac46c" providerId="ADAL" clId="{381DEB14-C316-4A1C-8691-C022DC0846B7}" dt="2024-08-16T19:29:45.551" v="656" actId="478"/>
          <ac:spMkLst>
            <pc:docMk/>
            <pc:sldMk cId="330131499" sldId="815"/>
            <ac:spMk id="4" creationId="{CCB10F17-9DA9-6716-7FCE-5CBE0304F39E}"/>
          </ac:spMkLst>
        </pc:spChg>
        <pc:spChg chg="mod">
          <ac:chgData name="Marvin Turner" userId="671dfa8c-55de-4cfa-b268-961402fac46c" providerId="ADAL" clId="{381DEB14-C316-4A1C-8691-C022DC0846B7}" dt="2024-08-16T19:30:44.241" v="710" actId="11"/>
          <ac:spMkLst>
            <pc:docMk/>
            <pc:sldMk cId="330131499" sldId="815"/>
            <ac:spMk id="5" creationId="{00000000-0000-0000-0000-000000000000}"/>
          </ac:spMkLst>
        </pc:spChg>
        <pc:spChg chg="mod">
          <ac:chgData name="Marvin Turner" userId="671dfa8c-55de-4cfa-b268-961402fac46c" providerId="ADAL" clId="{381DEB14-C316-4A1C-8691-C022DC0846B7}" dt="2024-08-16T19:29:42.571" v="655" actId="20577"/>
          <ac:spMkLst>
            <pc:docMk/>
            <pc:sldMk cId="330131499" sldId="815"/>
            <ac:spMk id="6" creationId="{00000000-0000-0000-0000-000000000000}"/>
          </ac:spMkLst>
        </pc:spChg>
      </pc:sldChg>
      <pc:sldChg chg="modSp add mod">
        <pc:chgData name="Marvin Turner" userId="671dfa8c-55de-4cfa-b268-961402fac46c" providerId="ADAL" clId="{381DEB14-C316-4A1C-8691-C022DC0846B7}" dt="2024-08-19T13:10:09.984" v="1311" actId="20577"/>
        <pc:sldMkLst>
          <pc:docMk/>
          <pc:sldMk cId="4187909305" sldId="816"/>
        </pc:sldMkLst>
        <pc:spChg chg="mod">
          <ac:chgData name="Marvin Turner" userId="671dfa8c-55de-4cfa-b268-961402fac46c" providerId="ADAL" clId="{381DEB14-C316-4A1C-8691-C022DC0846B7}" dt="2024-08-19T12:25:05.561" v="850" actId="20577"/>
          <ac:spMkLst>
            <pc:docMk/>
            <pc:sldMk cId="4187909305" sldId="816"/>
            <ac:spMk id="6" creationId="{00000000-0000-0000-0000-000000000000}"/>
          </ac:spMkLst>
        </pc:spChg>
        <pc:spChg chg="mod">
          <ac:chgData name="Marvin Turner" userId="671dfa8c-55de-4cfa-b268-961402fac46c" providerId="ADAL" clId="{381DEB14-C316-4A1C-8691-C022DC0846B7}" dt="2024-08-19T13:10:09.984" v="1311" actId="20577"/>
          <ac:spMkLst>
            <pc:docMk/>
            <pc:sldMk cId="4187909305" sldId="816"/>
            <ac:spMk id="8" creationId="{00000000-0000-0000-0000-000000000000}"/>
          </ac:spMkLst>
        </pc:spChg>
      </pc:sldChg>
      <pc:sldChg chg="modSp add mod">
        <pc:chgData name="Marvin Turner" userId="671dfa8c-55de-4cfa-b268-961402fac46c" providerId="ADAL" clId="{381DEB14-C316-4A1C-8691-C022DC0846B7}" dt="2024-08-19T12:29:52.956" v="947" actId="20577"/>
        <pc:sldMkLst>
          <pc:docMk/>
          <pc:sldMk cId="452964267" sldId="817"/>
        </pc:sldMkLst>
        <pc:spChg chg="mod">
          <ac:chgData name="Marvin Turner" userId="671dfa8c-55de-4cfa-b268-961402fac46c" providerId="ADAL" clId="{381DEB14-C316-4A1C-8691-C022DC0846B7}" dt="2024-08-19T12:28:11.175" v="896" actId="1076"/>
          <ac:spMkLst>
            <pc:docMk/>
            <pc:sldMk cId="452964267" sldId="817"/>
            <ac:spMk id="6" creationId="{00000000-0000-0000-0000-000000000000}"/>
          </ac:spMkLst>
        </pc:spChg>
        <pc:spChg chg="mod">
          <ac:chgData name="Marvin Turner" userId="671dfa8c-55de-4cfa-b268-961402fac46c" providerId="ADAL" clId="{381DEB14-C316-4A1C-8691-C022DC0846B7}" dt="2024-08-19T12:29:52.956" v="947" actId="20577"/>
          <ac:spMkLst>
            <pc:docMk/>
            <pc:sldMk cId="452964267" sldId="817"/>
            <ac:spMk id="8" creationId="{00000000-0000-0000-0000-000000000000}"/>
          </ac:spMkLst>
        </pc:spChg>
      </pc:sldChg>
      <pc:sldChg chg="modSp add mod">
        <pc:chgData name="Marvin Turner" userId="671dfa8c-55de-4cfa-b268-961402fac46c" providerId="ADAL" clId="{381DEB14-C316-4A1C-8691-C022DC0846B7}" dt="2024-08-19T12:29:34.572" v="929" actId="1076"/>
        <pc:sldMkLst>
          <pc:docMk/>
          <pc:sldMk cId="138557990" sldId="818"/>
        </pc:sldMkLst>
        <pc:spChg chg="mod">
          <ac:chgData name="Marvin Turner" userId="671dfa8c-55de-4cfa-b268-961402fac46c" providerId="ADAL" clId="{381DEB14-C316-4A1C-8691-C022DC0846B7}" dt="2024-08-19T12:29:34.572" v="929" actId="1076"/>
          <ac:spMkLst>
            <pc:docMk/>
            <pc:sldMk cId="138557990" sldId="818"/>
            <ac:spMk id="6" creationId="{00000000-0000-0000-0000-000000000000}"/>
          </ac:spMkLst>
        </pc:spChg>
        <pc:spChg chg="mod">
          <ac:chgData name="Marvin Turner" userId="671dfa8c-55de-4cfa-b268-961402fac46c" providerId="ADAL" clId="{381DEB14-C316-4A1C-8691-C022DC0846B7}" dt="2024-08-19T12:29:27.261" v="928" actId="20577"/>
          <ac:spMkLst>
            <pc:docMk/>
            <pc:sldMk cId="138557990" sldId="818"/>
            <ac:spMk id="8" creationId="{00000000-0000-0000-0000-000000000000}"/>
          </ac:spMkLst>
        </pc:spChg>
      </pc:sldChg>
      <pc:sldChg chg="modSp add mod modAnim">
        <pc:chgData name="Marvin Turner" userId="671dfa8c-55de-4cfa-b268-961402fac46c" providerId="ADAL" clId="{381DEB14-C316-4A1C-8691-C022DC0846B7}" dt="2024-08-19T13:09:21.298" v="1269" actId="20577"/>
        <pc:sldMkLst>
          <pc:docMk/>
          <pc:sldMk cId="1346610515" sldId="819"/>
        </pc:sldMkLst>
        <pc:spChg chg="mod">
          <ac:chgData name="Marvin Turner" userId="671dfa8c-55de-4cfa-b268-961402fac46c" providerId="ADAL" clId="{381DEB14-C316-4A1C-8691-C022DC0846B7}" dt="2024-08-19T13:09:21.298" v="1269" actId="20577"/>
          <ac:spMkLst>
            <pc:docMk/>
            <pc:sldMk cId="1346610515" sldId="819"/>
            <ac:spMk id="5" creationId="{00000000-0000-0000-0000-000000000000}"/>
          </ac:spMkLst>
        </pc:spChg>
        <pc:spChg chg="mod">
          <ac:chgData name="Marvin Turner" userId="671dfa8c-55de-4cfa-b268-961402fac46c" providerId="ADAL" clId="{381DEB14-C316-4A1C-8691-C022DC0846B7}" dt="2024-08-19T13:04:05.587" v="1184" actId="1076"/>
          <ac:spMkLst>
            <pc:docMk/>
            <pc:sldMk cId="1346610515" sldId="819"/>
            <ac:spMk id="6" creationId="{00000000-0000-0000-0000-000000000000}"/>
          </ac:spMkLst>
        </pc:spChg>
      </pc:sldChg>
      <pc:sldChg chg="modSp add mod modAnim">
        <pc:chgData name="Marvin Turner" userId="671dfa8c-55de-4cfa-b268-961402fac46c" providerId="ADAL" clId="{381DEB14-C316-4A1C-8691-C022DC0846B7}" dt="2024-08-19T13:09:12.720" v="1257" actId="20577"/>
        <pc:sldMkLst>
          <pc:docMk/>
          <pc:sldMk cId="789698714" sldId="820"/>
        </pc:sldMkLst>
        <pc:spChg chg="mod">
          <ac:chgData name="Marvin Turner" userId="671dfa8c-55de-4cfa-b268-961402fac46c" providerId="ADAL" clId="{381DEB14-C316-4A1C-8691-C022DC0846B7}" dt="2024-08-19T13:09:12.720" v="1257" actId="20577"/>
          <ac:spMkLst>
            <pc:docMk/>
            <pc:sldMk cId="789698714" sldId="820"/>
            <ac:spMk id="5" creationId="{00000000-0000-0000-0000-000000000000}"/>
          </ac:spMkLst>
        </pc:spChg>
        <pc:spChg chg="mod">
          <ac:chgData name="Marvin Turner" userId="671dfa8c-55de-4cfa-b268-961402fac46c" providerId="ADAL" clId="{381DEB14-C316-4A1C-8691-C022DC0846B7}" dt="2024-08-19T13:02:48.398" v="1167" actId="1076"/>
          <ac:spMkLst>
            <pc:docMk/>
            <pc:sldMk cId="789698714" sldId="820"/>
            <ac:spMk id="6" creationId="{00000000-0000-0000-0000-000000000000}"/>
          </ac:spMkLst>
        </pc:spChg>
      </pc:sldChg>
      <pc:sldChg chg="modSp add mod modAnim">
        <pc:chgData name="Marvin Turner" userId="671dfa8c-55de-4cfa-b268-961402fac46c" providerId="ADAL" clId="{381DEB14-C316-4A1C-8691-C022DC0846B7}" dt="2024-08-19T13:26:11.984" v="1549" actId="20577"/>
        <pc:sldMkLst>
          <pc:docMk/>
          <pc:sldMk cId="1325428682" sldId="821"/>
        </pc:sldMkLst>
        <pc:spChg chg="mod">
          <ac:chgData name="Marvin Turner" userId="671dfa8c-55de-4cfa-b268-961402fac46c" providerId="ADAL" clId="{381DEB14-C316-4A1C-8691-C022DC0846B7}" dt="2024-08-19T13:18:37.158" v="1422" actId="1076"/>
          <ac:spMkLst>
            <pc:docMk/>
            <pc:sldMk cId="1325428682" sldId="821"/>
            <ac:spMk id="6" creationId="{00000000-0000-0000-0000-000000000000}"/>
          </ac:spMkLst>
        </pc:spChg>
        <pc:spChg chg="mod">
          <ac:chgData name="Marvin Turner" userId="671dfa8c-55de-4cfa-b268-961402fac46c" providerId="ADAL" clId="{381DEB14-C316-4A1C-8691-C022DC0846B7}" dt="2024-08-19T13:26:11.984" v="1549" actId="20577"/>
          <ac:spMkLst>
            <pc:docMk/>
            <pc:sldMk cId="1325428682" sldId="821"/>
            <ac:spMk id="8" creationId="{00000000-0000-0000-0000-000000000000}"/>
          </ac:spMkLst>
        </pc:spChg>
      </pc:sldChg>
      <pc:sldChg chg="modSp add mod modAnim">
        <pc:chgData name="Marvin Turner" userId="671dfa8c-55de-4cfa-b268-961402fac46c" providerId="ADAL" clId="{381DEB14-C316-4A1C-8691-C022DC0846B7}" dt="2024-08-19T13:20:37.193" v="1458" actId="1076"/>
        <pc:sldMkLst>
          <pc:docMk/>
          <pc:sldMk cId="644555349" sldId="822"/>
        </pc:sldMkLst>
        <pc:spChg chg="mod">
          <ac:chgData name="Marvin Turner" userId="671dfa8c-55de-4cfa-b268-961402fac46c" providerId="ADAL" clId="{381DEB14-C316-4A1C-8691-C022DC0846B7}" dt="2024-08-19T13:20:37.193" v="1458" actId="1076"/>
          <ac:spMkLst>
            <pc:docMk/>
            <pc:sldMk cId="644555349" sldId="822"/>
            <ac:spMk id="6" creationId="{00000000-0000-0000-0000-000000000000}"/>
          </ac:spMkLst>
        </pc:spChg>
        <pc:spChg chg="mod">
          <ac:chgData name="Marvin Turner" userId="671dfa8c-55de-4cfa-b268-961402fac46c" providerId="ADAL" clId="{381DEB14-C316-4A1C-8691-C022DC0846B7}" dt="2024-08-19T13:20:04.456" v="1447" actId="20577"/>
          <ac:spMkLst>
            <pc:docMk/>
            <pc:sldMk cId="644555349" sldId="822"/>
            <ac:spMk id="8" creationId="{00000000-0000-0000-0000-000000000000}"/>
          </ac:spMkLst>
        </pc:spChg>
      </pc:sldChg>
      <pc:sldChg chg="modSp add mod modAnim">
        <pc:chgData name="Marvin Turner" userId="671dfa8c-55de-4cfa-b268-961402fac46c" providerId="ADAL" clId="{381DEB14-C316-4A1C-8691-C022DC0846B7}" dt="2024-08-19T13:21:42.447" v="1481" actId="20577"/>
        <pc:sldMkLst>
          <pc:docMk/>
          <pc:sldMk cId="151062648" sldId="823"/>
        </pc:sldMkLst>
        <pc:spChg chg="mod">
          <ac:chgData name="Marvin Turner" userId="671dfa8c-55de-4cfa-b268-961402fac46c" providerId="ADAL" clId="{381DEB14-C316-4A1C-8691-C022DC0846B7}" dt="2024-08-19T13:21:06.275" v="1463" actId="1076"/>
          <ac:spMkLst>
            <pc:docMk/>
            <pc:sldMk cId="151062648" sldId="823"/>
            <ac:spMk id="6" creationId="{00000000-0000-0000-0000-000000000000}"/>
          </ac:spMkLst>
        </pc:spChg>
        <pc:spChg chg="mod">
          <ac:chgData name="Marvin Turner" userId="671dfa8c-55de-4cfa-b268-961402fac46c" providerId="ADAL" clId="{381DEB14-C316-4A1C-8691-C022DC0846B7}" dt="2024-08-19T13:21:42.447" v="1481" actId="20577"/>
          <ac:spMkLst>
            <pc:docMk/>
            <pc:sldMk cId="151062648" sldId="823"/>
            <ac:spMk id="8" creationId="{00000000-0000-0000-0000-000000000000}"/>
          </ac:spMkLst>
        </pc:spChg>
      </pc:sldChg>
      <pc:sldChg chg="modSp add del modAnim">
        <pc:chgData name="Marvin Turner" userId="671dfa8c-55de-4cfa-b268-961402fac46c" providerId="ADAL" clId="{381DEB14-C316-4A1C-8691-C022DC0846B7}" dt="2024-08-19T13:22:17.174" v="1482" actId="2696"/>
        <pc:sldMkLst>
          <pc:docMk/>
          <pc:sldMk cId="3877551125" sldId="824"/>
        </pc:sldMkLst>
        <pc:spChg chg="mod">
          <ac:chgData name="Marvin Turner" userId="671dfa8c-55de-4cfa-b268-961402fac46c" providerId="ADAL" clId="{381DEB14-C316-4A1C-8691-C022DC0846B7}" dt="2024-08-19T12:57:39.902" v="1086" actId="20577"/>
          <ac:spMkLst>
            <pc:docMk/>
            <pc:sldMk cId="3877551125" sldId="824"/>
            <ac:spMk id="8" creationId="{00000000-0000-0000-0000-000000000000}"/>
          </ac:spMkLst>
        </pc:spChg>
      </pc:sldChg>
      <pc:sldChg chg="modSp add mod modAnim">
        <pc:chgData name="Marvin Turner" userId="671dfa8c-55de-4cfa-b268-961402fac46c" providerId="ADAL" clId="{381DEB14-C316-4A1C-8691-C022DC0846B7}" dt="2024-08-19T13:26:35.552" v="1550" actId="20577"/>
        <pc:sldMkLst>
          <pc:docMk/>
          <pc:sldMk cId="396550924" sldId="825"/>
        </pc:sldMkLst>
        <pc:spChg chg="mod">
          <ac:chgData name="Marvin Turner" userId="671dfa8c-55de-4cfa-b268-961402fac46c" providerId="ADAL" clId="{381DEB14-C316-4A1C-8691-C022DC0846B7}" dt="2024-08-19T13:24:34.160" v="1498" actId="1076"/>
          <ac:spMkLst>
            <pc:docMk/>
            <pc:sldMk cId="396550924" sldId="825"/>
            <ac:spMk id="6" creationId="{00000000-0000-0000-0000-000000000000}"/>
          </ac:spMkLst>
        </pc:spChg>
        <pc:spChg chg="mod">
          <ac:chgData name="Marvin Turner" userId="671dfa8c-55de-4cfa-b268-961402fac46c" providerId="ADAL" clId="{381DEB14-C316-4A1C-8691-C022DC0846B7}" dt="2024-08-19T13:26:35.552" v="1550" actId="20577"/>
          <ac:spMkLst>
            <pc:docMk/>
            <pc:sldMk cId="396550924" sldId="825"/>
            <ac:spMk id="8" creationId="{00000000-0000-0000-0000-000000000000}"/>
          </ac:spMkLst>
        </pc:spChg>
      </pc:sldChg>
      <pc:sldChg chg="modSp add mod">
        <pc:chgData name="Marvin Turner" userId="671dfa8c-55de-4cfa-b268-961402fac46c" providerId="ADAL" clId="{381DEB14-C316-4A1C-8691-C022DC0846B7}" dt="2024-08-19T13:25:48.446" v="1523" actId="20577"/>
        <pc:sldMkLst>
          <pc:docMk/>
          <pc:sldMk cId="2928158413" sldId="826"/>
        </pc:sldMkLst>
        <pc:spChg chg="mod">
          <ac:chgData name="Marvin Turner" userId="671dfa8c-55de-4cfa-b268-961402fac46c" providerId="ADAL" clId="{381DEB14-C316-4A1C-8691-C022DC0846B7}" dt="2024-08-19T13:25:16.728" v="1504" actId="20577"/>
          <ac:spMkLst>
            <pc:docMk/>
            <pc:sldMk cId="2928158413" sldId="826"/>
            <ac:spMk id="6" creationId="{00000000-0000-0000-0000-000000000000}"/>
          </ac:spMkLst>
        </pc:spChg>
        <pc:spChg chg="mod">
          <ac:chgData name="Marvin Turner" userId="671dfa8c-55de-4cfa-b268-961402fac46c" providerId="ADAL" clId="{381DEB14-C316-4A1C-8691-C022DC0846B7}" dt="2024-08-19T13:25:48.446" v="1523" actId="20577"/>
          <ac:spMkLst>
            <pc:docMk/>
            <pc:sldMk cId="2928158413" sldId="826"/>
            <ac:spMk id="8" creationId="{00000000-0000-0000-0000-000000000000}"/>
          </ac:spMkLst>
        </pc:spChg>
      </pc:sldChg>
      <pc:sldChg chg="modSp add mod">
        <pc:chgData name="Marvin Turner" userId="671dfa8c-55de-4cfa-b268-961402fac46c" providerId="ADAL" clId="{381DEB14-C316-4A1C-8691-C022DC0846B7}" dt="2024-08-19T13:30:06.629" v="1605" actId="20577"/>
        <pc:sldMkLst>
          <pc:docMk/>
          <pc:sldMk cId="2789224735" sldId="827"/>
        </pc:sldMkLst>
        <pc:spChg chg="mod">
          <ac:chgData name="Marvin Turner" userId="671dfa8c-55de-4cfa-b268-961402fac46c" providerId="ADAL" clId="{381DEB14-C316-4A1C-8691-C022DC0846B7}" dt="2024-08-19T13:27:56.597" v="1551"/>
          <ac:spMkLst>
            <pc:docMk/>
            <pc:sldMk cId="2789224735" sldId="827"/>
            <ac:spMk id="6" creationId="{00000000-0000-0000-0000-000000000000}"/>
          </ac:spMkLst>
        </pc:spChg>
        <pc:spChg chg="mod">
          <ac:chgData name="Marvin Turner" userId="671dfa8c-55de-4cfa-b268-961402fac46c" providerId="ADAL" clId="{381DEB14-C316-4A1C-8691-C022DC0846B7}" dt="2024-08-19T13:30:06.629" v="1605" actId="20577"/>
          <ac:spMkLst>
            <pc:docMk/>
            <pc:sldMk cId="2789224735" sldId="827"/>
            <ac:spMk id="8" creationId="{00000000-0000-0000-0000-000000000000}"/>
          </ac:spMkLst>
        </pc:spChg>
      </pc:sldChg>
      <pc:sldChg chg="modSp add mod">
        <pc:chgData name="Marvin Turner" userId="671dfa8c-55de-4cfa-b268-961402fac46c" providerId="ADAL" clId="{381DEB14-C316-4A1C-8691-C022DC0846B7}" dt="2024-08-19T13:35:18.745" v="1689" actId="20577"/>
        <pc:sldMkLst>
          <pc:docMk/>
          <pc:sldMk cId="293410854" sldId="828"/>
        </pc:sldMkLst>
        <pc:spChg chg="mod">
          <ac:chgData name="Marvin Turner" userId="671dfa8c-55de-4cfa-b268-961402fac46c" providerId="ADAL" clId="{381DEB14-C316-4A1C-8691-C022DC0846B7}" dt="2024-08-19T13:33:09.265" v="1638" actId="1076"/>
          <ac:spMkLst>
            <pc:docMk/>
            <pc:sldMk cId="293410854" sldId="828"/>
            <ac:spMk id="6" creationId="{00000000-0000-0000-0000-000000000000}"/>
          </ac:spMkLst>
        </pc:spChg>
        <pc:spChg chg="mod">
          <ac:chgData name="Marvin Turner" userId="671dfa8c-55de-4cfa-b268-961402fac46c" providerId="ADAL" clId="{381DEB14-C316-4A1C-8691-C022DC0846B7}" dt="2024-08-19T13:35:18.745" v="1689" actId="20577"/>
          <ac:spMkLst>
            <pc:docMk/>
            <pc:sldMk cId="293410854" sldId="828"/>
            <ac:spMk id="8" creationId="{00000000-0000-0000-0000-000000000000}"/>
          </ac:spMkLst>
        </pc:spChg>
      </pc:sldChg>
      <pc:sldChg chg="modSp add mod">
        <pc:chgData name="Marvin Turner" userId="671dfa8c-55de-4cfa-b268-961402fac46c" providerId="ADAL" clId="{381DEB14-C316-4A1C-8691-C022DC0846B7}" dt="2024-08-19T13:31:36.939" v="1632" actId="1076"/>
        <pc:sldMkLst>
          <pc:docMk/>
          <pc:sldMk cId="4193233037" sldId="829"/>
        </pc:sldMkLst>
        <pc:spChg chg="mod">
          <ac:chgData name="Marvin Turner" userId="671dfa8c-55de-4cfa-b268-961402fac46c" providerId="ADAL" clId="{381DEB14-C316-4A1C-8691-C022DC0846B7}" dt="2024-08-19T13:31:36.939" v="1632" actId="1076"/>
          <ac:spMkLst>
            <pc:docMk/>
            <pc:sldMk cId="4193233037" sldId="829"/>
            <ac:spMk id="6" creationId="{00000000-0000-0000-0000-000000000000}"/>
          </ac:spMkLst>
        </pc:spChg>
        <pc:spChg chg="mod">
          <ac:chgData name="Marvin Turner" userId="671dfa8c-55de-4cfa-b268-961402fac46c" providerId="ADAL" clId="{381DEB14-C316-4A1C-8691-C022DC0846B7}" dt="2024-08-19T13:31:28.635" v="1630" actId="1076"/>
          <ac:spMkLst>
            <pc:docMk/>
            <pc:sldMk cId="4193233037" sldId="829"/>
            <ac:spMk id="8" creationId="{00000000-0000-0000-0000-000000000000}"/>
          </ac:spMkLst>
        </pc:spChg>
      </pc:sldChg>
      <pc:sldChg chg="modSp add mod">
        <pc:chgData name="Marvin Turner" userId="671dfa8c-55de-4cfa-b268-961402fac46c" providerId="ADAL" clId="{381DEB14-C316-4A1C-8691-C022DC0846B7}" dt="2024-08-19T13:29:56.194" v="1592" actId="20577"/>
        <pc:sldMkLst>
          <pc:docMk/>
          <pc:sldMk cId="2292333864" sldId="830"/>
        </pc:sldMkLst>
        <pc:spChg chg="mod">
          <ac:chgData name="Marvin Turner" userId="671dfa8c-55de-4cfa-b268-961402fac46c" providerId="ADAL" clId="{381DEB14-C316-4A1C-8691-C022DC0846B7}" dt="2024-08-19T13:29:01.764" v="1567" actId="20577"/>
          <ac:spMkLst>
            <pc:docMk/>
            <pc:sldMk cId="2292333864" sldId="830"/>
            <ac:spMk id="6" creationId="{00000000-0000-0000-0000-000000000000}"/>
          </ac:spMkLst>
        </pc:spChg>
        <pc:spChg chg="mod">
          <ac:chgData name="Marvin Turner" userId="671dfa8c-55de-4cfa-b268-961402fac46c" providerId="ADAL" clId="{381DEB14-C316-4A1C-8691-C022DC0846B7}" dt="2024-08-19T13:29:56.194" v="1592" actId="20577"/>
          <ac:spMkLst>
            <pc:docMk/>
            <pc:sldMk cId="2292333864" sldId="830"/>
            <ac:spMk id="8" creationId="{00000000-0000-0000-0000-000000000000}"/>
          </ac:spMkLst>
        </pc:spChg>
      </pc:sldChg>
      <pc:sldMasterChg chg="modSp">
        <pc:chgData name="Marvin Turner" userId="671dfa8c-55de-4cfa-b268-961402fac46c" providerId="ADAL" clId="{381DEB14-C316-4A1C-8691-C022DC0846B7}" dt="2024-08-16T17:16:40.080" v="2" actId="2711"/>
        <pc:sldMasterMkLst>
          <pc:docMk/>
          <pc:sldMasterMk cId="120925449" sldId="2147483683"/>
        </pc:sldMasterMkLst>
        <pc:spChg chg="mod">
          <ac:chgData name="Marvin Turner" userId="671dfa8c-55de-4cfa-b268-961402fac46c" providerId="ADAL" clId="{381DEB14-C316-4A1C-8691-C022DC0846B7}" dt="2024-08-16T17:16:29.261" v="1" actId="255"/>
          <ac:spMkLst>
            <pc:docMk/>
            <pc:sldMasterMk cId="120925449" sldId="2147483683"/>
            <ac:spMk id="2" creationId="{00000000-0000-0000-0000-000000000000}"/>
          </ac:spMkLst>
        </pc:spChg>
        <pc:spChg chg="mod">
          <ac:chgData name="Marvin Turner" userId="671dfa8c-55de-4cfa-b268-961402fac46c" providerId="ADAL" clId="{381DEB14-C316-4A1C-8691-C022DC0846B7}" dt="2024-08-16T17:16:40.080" v="2" actId="2711"/>
          <ac:spMkLst>
            <pc:docMk/>
            <pc:sldMasterMk cId="120925449" sldId="2147483683"/>
            <ac:spMk id="3" creationId="{00000000-0000-0000-0000-000000000000}"/>
          </ac:spMkLst>
        </pc:spChg>
      </pc:sldMasterChg>
    </pc:docChg>
  </pc:docChgLst>
  <pc:docChgLst>
    <pc:chgData name="Eliza Croarkin" userId="S::ecroarkin@arrl.org::df3e5568-0ebb-427d-a3ce-dc6b57b16ae8" providerId="AD" clId="Web-{EF872FAC-26FA-0BB6-A0B7-B2127A02370C}"/>
    <pc:docChg chg="modSld">
      <pc:chgData name="Eliza Croarkin" userId="S::ecroarkin@arrl.org::df3e5568-0ebb-427d-a3ce-dc6b57b16ae8" providerId="AD" clId="Web-{EF872FAC-26FA-0BB6-A0B7-B2127A02370C}" dt="2024-05-30T14:23:25.726" v="6" actId="1076"/>
      <pc:docMkLst>
        <pc:docMk/>
      </pc:docMkLst>
      <pc:sldChg chg="modSp">
        <pc:chgData name="Eliza Croarkin" userId="S::ecroarkin@arrl.org::df3e5568-0ebb-427d-a3ce-dc6b57b16ae8" providerId="AD" clId="Web-{EF872FAC-26FA-0BB6-A0B7-B2127A02370C}" dt="2024-05-30T14:23:25.726" v="6" actId="1076"/>
        <pc:sldMkLst>
          <pc:docMk/>
          <pc:sldMk cId="4056403125" sldId="286"/>
        </pc:sldMkLst>
        <pc:picChg chg="mod">
          <ac:chgData name="Eliza Croarkin" userId="S::ecroarkin@arrl.org::df3e5568-0ebb-427d-a3ce-dc6b57b16ae8" providerId="AD" clId="Web-{EF872FAC-26FA-0BB6-A0B7-B2127A02370C}" dt="2024-05-30T14:23:25.726" v="6" actId="1076"/>
          <ac:picMkLst>
            <pc:docMk/>
            <pc:sldMk cId="4056403125" sldId="286"/>
            <ac:picMk id="6" creationId="{00000000-0000-0000-0000-000000000000}"/>
          </ac:picMkLst>
        </pc:picChg>
      </pc:sldChg>
      <pc:sldChg chg="modSp">
        <pc:chgData name="Eliza Croarkin" userId="S::ecroarkin@arrl.org::df3e5568-0ebb-427d-a3ce-dc6b57b16ae8" providerId="AD" clId="Web-{EF872FAC-26FA-0BB6-A0B7-B2127A02370C}" dt="2024-05-30T14:23:11.226" v="4" actId="1076"/>
        <pc:sldMkLst>
          <pc:docMk/>
          <pc:sldMk cId="0" sldId="765"/>
        </pc:sldMkLst>
        <pc:picChg chg="mod">
          <ac:chgData name="Eliza Croarkin" userId="S::ecroarkin@arrl.org::df3e5568-0ebb-427d-a3ce-dc6b57b16ae8" providerId="AD" clId="Web-{EF872FAC-26FA-0BB6-A0B7-B2127A02370C}" dt="2024-05-30T14:23:11.226" v="4" actId="1076"/>
          <ac:picMkLst>
            <pc:docMk/>
            <pc:sldMk cId="0" sldId="765"/>
            <ac:picMk id="2" creationId="{00000000-0000-0000-0000-00000000000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48656-D859-D244-9AFF-934D3CB4B2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a:extLst>
              <a:ext uri="{FF2B5EF4-FFF2-40B4-BE49-F238E27FC236}">
                <a16:creationId xmlns:a16="http://schemas.microsoft.com/office/drawing/2014/main" id="{839A4F4A-1C85-E447-8600-C4D59C9C92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453D8A-F543-E749-809F-D6FADAD61B03}" type="datetimeFigureOut">
              <a:rPr lang="en-ES" smtClean="0"/>
              <a:t>08/16/2024</a:t>
            </a:fld>
            <a:endParaRPr lang="en-ES"/>
          </a:p>
        </p:txBody>
      </p:sp>
      <p:sp>
        <p:nvSpPr>
          <p:cNvPr id="4" name="Footer Placeholder 3">
            <a:extLst>
              <a:ext uri="{FF2B5EF4-FFF2-40B4-BE49-F238E27FC236}">
                <a16:creationId xmlns:a16="http://schemas.microsoft.com/office/drawing/2014/main" id="{C6212B02-BAFD-B544-AE49-CBF3F2CB31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5" name="Slide Number Placeholder 4">
            <a:extLst>
              <a:ext uri="{FF2B5EF4-FFF2-40B4-BE49-F238E27FC236}">
                <a16:creationId xmlns:a16="http://schemas.microsoft.com/office/drawing/2014/main" id="{BB9C6C90-795E-9146-A124-4C9900F6D2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F2612-552C-FC4F-8D55-FD76179E4A03}" type="slidenum">
              <a:rPr lang="en-ES" smtClean="0"/>
              <a:t>‹#›</a:t>
            </a:fld>
            <a:endParaRPr lang="en-ES"/>
          </a:p>
        </p:txBody>
      </p:sp>
    </p:spTree>
    <p:extLst>
      <p:ext uri="{BB962C8B-B14F-4D97-AF65-F5344CB8AC3E}">
        <p14:creationId xmlns:p14="http://schemas.microsoft.com/office/powerpoint/2010/main" val="90264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979AF-993D-B44A-A058-3581363D450F}" type="datetimeFigureOut">
              <a:rPr lang="en-ES" smtClean="0"/>
              <a:t>08/16/2024</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F9181-FF78-CC4B-8677-4D2CB8C9FB05}" type="slidenum">
              <a:rPr lang="en-ES" smtClean="0"/>
              <a:t>‹#›</a:t>
            </a:fld>
            <a:endParaRPr lang="en-ES"/>
          </a:p>
        </p:txBody>
      </p:sp>
    </p:spTree>
    <p:extLst>
      <p:ext uri="{BB962C8B-B14F-4D97-AF65-F5344CB8AC3E}">
        <p14:creationId xmlns:p14="http://schemas.microsoft.com/office/powerpoint/2010/main" val="192729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a:t>
            </a:fld>
            <a:endParaRPr lang="en-ES"/>
          </a:p>
        </p:txBody>
      </p:sp>
    </p:spTree>
    <p:extLst>
      <p:ext uri="{BB962C8B-B14F-4D97-AF65-F5344CB8AC3E}">
        <p14:creationId xmlns:p14="http://schemas.microsoft.com/office/powerpoint/2010/main" val="471736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2</a:t>
            </a:fld>
            <a:endParaRPr lang="en-ES"/>
          </a:p>
        </p:txBody>
      </p:sp>
    </p:spTree>
    <p:extLst>
      <p:ext uri="{BB962C8B-B14F-4D97-AF65-F5344CB8AC3E}">
        <p14:creationId xmlns:p14="http://schemas.microsoft.com/office/powerpoint/2010/main" val="828870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3</a:t>
            </a:fld>
            <a:endParaRPr lang="en-US"/>
          </a:p>
        </p:txBody>
      </p:sp>
    </p:spTree>
    <p:extLst>
      <p:ext uri="{BB962C8B-B14F-4D97-AF65-F5344CB8AC3E}">
        <p14:creationId xmlns:p14="http://schemas.microsoft.com/office/powerpoint/2010/main" val="1735218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r" eaLnBrk="1" hangingPunct="1"/>
            <a:fld id="{CB38E2AB-6788-4FE8-859B-3E586A9C87C2}" type="slidenum">
              <a:rPr lang="en-US" altLang="en-US" sz="1200">
                <a:latin typeface="Arial" panose="020B0604020202020204" pitchFamily="34" charset="0"/>
              </a:rPr>
              <a:pPr algn="r" eaLnBrk="1" hangingPunct="1"/>
              <a:t>4</a:t>
            </a:fld>
            <a:endParaRPr lang="en-US" altLang="en-US" sz="1200">
              <a:latin typeface="Arial" panose="020B0604020202020204" pitchFamily="34" charset="0"/>
            </a:endParaRPr>
          </a:p>
        </p:txBody>
      </p:sp>
      <p:sp>
        <p:nvSpPr>
          <p:cNvPr id="47107" name="Text Box 2"/>
          <p:cNvSpPr txBox="1">
            <a:spLocks noChangeArrowheads="1"/>
          </p:cNvSpPr>
          <p:nvPr/>
        </p:nvSpPr>
        <p:spPr bwMode="auto">
          <a:xfrm>
            <a:off x="1150938" y="692150"/>
            <a:ext cx="4556125" cy="34163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endParaRPr lang="en-US" altLang="en-US"/>
          </a:p>
        </p:txBody>
      </p:sp>
      <p:sp>
        <p:nvSpPr>
          <p:cNvPr id="47108" name="Rectangle 3"/>
          <p:cNvSpPr>
            <a:spLocks noGrp="1" noChangeArrowheads="1"/>
          </p:cNvSpPr>
          <p:nvPr>
            <p:ph type="body"/>
          </p:nvPr>
        </p:nvSpPr>
        <p:spPr>
          <a:xfrm>
            <a:off x="914400" y="4343400"/>
            <a:ext cx="502602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74887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8114" name="Rectangle 2"/>
          <p:cNvSpPr>
            <a:spLocks noGrp="1" noRot="1" noChangeAspect="1" noChangeArrowheads="1" noTextEdit="1"/>
          </p:cNvSpPr>
          <p:nvPr>
            <p:ph type="sldImg"/>
          </p:nvPr>
        </p:nvSpPr>
        <p:spPr>
          <a:xfrm>
            <a:off x="393700" y="692150"/>
            <a:ext cx="6070600" cy="3416300"/>
          </a:xfrm>
          <a:ln/>
        </p:spPr>
      </p:sp>
      <p:sp>
        <p:nvSpPr>
          <p:cNvPr id="218115"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endParaRPr lang="en-US" altLang="en-US">
              <a:latin typeface="Arial" panose="020B0604020202020204" pitchFamily="34" charset="0"/>
            </a:endParaRPr>
          </a:p>
        </p:txBody>
      </p:sp>
    </p:spTree>
    <p:extLst>
      <p:ext uri="{BB962C8B-B14F-4D97-AF65-F5344CB8AC3E}">
        <p14:creationId xmlns:p14="http://schemas.microsoft.com/office/powerpoint/2010/main" val="3575775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69</a:t>
            </a:fld>
            <a:endParaRPr lang="en-ES"/>
          </a:p>
        </p:txBody>
      </p:sp>
    </p:spTree>
    <p:extLst>
      <p:ext uri="{BB962C8B-B14F-4D97-AF65-F5344CB8AC3E}">
        <p14:creationId xmlns:p14="http://schemas.microsoft.com/office/powerpoint/2010/main" val="1985778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1009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20895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a:xfrm>
            <a:off x="628651"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5" name="Content Placeholder 2">
            <a:extLst>
              <a:ext uri="{FF2B5EF4-FFF2-40B4-BE49-F238E27FC236}">
                <a16:creationId xmlns:a16="http://schemas.microsoft.com/office/drawing/2014/main" id="{DE2A8665-3D98-5F4C-B8BA-2695EF3EB84B}"/>
              </a:ext>
            </a:extLst>
          </p:cNvPr>
          <p:cNvSpPr>
            <a:spLocks noGrp="1"/>
          </p:cNvSpPr>
          <p:nvPr>
            <p:ph idx="13"/>
          </p:nvPr>
        </p:nvSpPr>
        <p:spPr>
          <a:xfrm>
            <a:off x="3306537"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a:extLst>
              <a:ext uri="{FF2B5EF4-FFF2-40B4-BE49-F238E27FC236}">
                <a16:creationId xmlns:a16="http://schemas.microsoft.com/office/drawing/2014/main" id="{FE6BF45F-5DB6-A44F-9DEC-ACD9EC85E433}"/>
              </a:ext>
            </a:extLst>
          </p:cNvPr>
          <p:cNvSpPr>
            <a:spLocks noGrp="1"/>
          </p:cNvSpPr>
          <p:nvPr>
            <p:ph idx="14"/>
          </p:nvPr>
        </p:nvSpPr>
        <p:spPr>
          <a:xfrm>
            <a:off x="5984422"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lgn="just">
              <a:defRPr>
                <a:solidFill>
                  <a:schemeClr val="tx1"/>
                </a:solidFill>
              </a:defRPr>
            </a:lvl2pPr>
            <a:lvl3pPr algn="just">
              <a:defRPr>
                <a:solidFill>
                  <a:schemeClr val="tx1"/>
                </a:solidFill>
              </a:defRPr>
            </a:lvl3pPr>
            <a:lvl4pPr algn="just">
              <a:defRPr>
                <a:solidFill>
                  <a:schemeClr val="tx1"/>
                </a:solidFill>
              </a:defRPr>
            </a:lvl4pPr>
            <a:lvl5pPr algn="just">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611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1518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635804" y="2256919"/>
            <a:ext cx="4929809" cy="1669774"/>
          </a:xfrm>
        </p:spPr>
        <p:txBody>
          <a:bodyPr/>
          <a:lstStyle>
            <a:lvl1pPr marL="0" indent="0" algn="l">
              <a:buNone/>
              <a:defRPr sz="1800" b="0" i="0">
                <a:solidFill>
                  <a:srgbClr val="E33928"/>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29" name="Rectangle 28">
            <a:extLst>
              <a:ext uri="{FF2B5EF4-FFF2-40B4-BE49-F238E27FC236}">
                <a16:creationId xmlns:a16="http://schemas.microsoft.com/office/drawing/2014/main" id="{6050442B-4D37-C244-B633-8AA503A1F00B}"/>
              </a:ext>
            </a:extLst>
          </p:cNvPr>
          <p:cNvSpPr/>
          <p:nvPr userDrawn="1"/>
        </p:nvSpPr>
        <p:spPr>
          <a:xfrm>
            <a:off x="1" y="5052270"/>
            <a:ext cx="9144001" cy="91230"/>
          </a:xfrm>
          <a:prstGeom prst="rect">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Tree>
    <p:extLst>
      <p:ext uri="{BB962C8B-B14F-4D97-AF65-F5344CB8AC3E}">
        <p14:creationId xmlns:p14="http://schemas.microsoft.com/office/powerpoint/2010/main" val="64720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6" y="273845"/>
            <a:ext cx="7930243" cy="60563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79121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9414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7" y="273845"/>
            <a:ext cx="3952392" cy="107649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06056" y="1360967"/>
            <a:ext cx="3965944" cy="3164734"/>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257423956"/>
      </p:ext>
    </p:extLst>
  </p:cSld>
  <p:clrMapOvr>
    <a:masterClrMapping/>
  </p:clrMapOvr>
  <p:extLst>
    <p:ext uri="{DCECCB84-F9BA-43D5-87BE-67443E8EF086}">
      <p15:sldGuideLst xmlns:p15="http://schemas.microsoft.com/office/powerpoint/2012/main">
        <p15:guide id="1"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
        <p:nvSpPr>
          <p:cNvPr id="6" name="Content Placeholder 2">
            <a:extLst>
              <a:ext uri="{FF2B5EF4-FFF2-40B4-BE49-F238E27FC236}">
                <a16:creationId xmlns:a16="http://schemas.microsoft.com/office/drawing/2014/main" id="{2B6BF8B1-29B1-754E-BDE2-3A6D2E1B93F0}"/>
              </a:ext>
            </a:extLst>
          </p:cNvPr>
          <p:cNvSpPr>
            <a:spLocks noGrp="1"/>
          </p:cNvSpPr>
          <p:nvPr>
            <p:ph sz="half" idx="13"/>
          </p:nvPr>
        </p:nvSpPr>
        <p:spPr>
          <a:xfrm>
            <a:off x="4788024"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92511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5183E"/>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EF81CEA5-7B09-1940-8891-948ECDCED1DF}"/>
              </a:ext>
            </a:extLst>
          </p:cNvPr>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23" name="Subtitle 2">
            <a:extLst>
              <a:ext uri="{FF2B5EF4-FFF2-40B4-BE49-F238E27FC236}">
                <a16:creationId xmlns:a16="http://schemas.microsoft.com/office/drawing/2014/main" id="{BA2F10F2-46BC-BA45-BA94-AAC28FC58802}"/>
              </a:ext>
            </a:extLst>
          </p:cNvPr>
          <p:cNvSpPr>
            <a:spLocks noGrp="1"/>
          </p:cNvSpPr>
          <p:nvPr>
            <p:ph type="subTitle" idx="1" hasCustomPrompt="1"/>
          </p:nvPr>
        </p:nvSpPr>
        <p:spPr>
          <a:xfrm>
            <a:off x="635804" y="2256919"/>
            <a:ext cx="4929809" cy="1669774"/>
          </a:xfrm>
        </p:spPr>
        <p:txBody>
          <a:bodyPr/>
          <a:lstStyle>
            <a:lvl1pPr marL="0" indent="0" algn="l">
              <a:buNone/>
              <a:defRPr sz="1800" b="0" i="0">
                <a:solidFill>
                  <a:srgbClr val="83CAED"/>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19" name="Slide Number Placeholder 5">
            <a:extLst>
              <a:ext uri="{FF2B5EF4-FFF2-40B4-BE49-F238E27FC236}">
                <a16:creationId xmlns:a16="http://schemas.microsoft.com/office/drawing/2014/main" id="{9D5209BD-6C75-C845-B1AD-A01A30541946}"/>
              </a:ext>
            </a:extLst>
          </p:cNvPr>
          <p:cNvSpPr>
            <a:spLocks noGrp="1"/>
          </p:cNvSpPr>
          <p:nvPr>
            <p:ph type="sldNum" sz="quarter" idx="12"/>
          </p:nvPr>
        </p:nvSpPr>
        <p:spPr>
          <a:xfrm>
            <a:off x="7939511" y="4644970"/>
            <a:ext cx="594889" cy="273844"/>
          </a:xfrm>
        </p:spPr>
        <p:txBody>
          <a:bodyPr/>
          <a:lstStyle>
            <a:lvl1pPr>
              <a:defRPr>
                <a:solidFill>
                  <a:schemeClr val="bg1"/>
                </a:solidFill>
              </a:defRPr>
            </a:lvl1pPr>
          </a:lstStyle>
          <a:p>
            <a:fld id="{A93B5EC9-35C3-2E48-B4C1-EF6677BA8B04}" type="slidenum">
              <a:rPr lang="en-ES" smtClean="0"/>
              <a:pPr/>
              <a:t>‹#›</a:t>
            </a:fld>
            <a:endParaRPr lang="en-ES" dirty="0"/>
          </a:p>
        </p:txBody>
      </p:sp>
      <p:grpSp>
        <p:nvGrpSpPr>
          <p:cNvPr id="20" name="Group 19">
            <a:extLst>
              <a:ext uri="{FF2B5EF4-FFF2-40B4-BE49-F238E27FC236}">
                <a16:creationId xmlns:a16="http://schemas.microsoft.com/office/drawing/2014/main" id="{DCD9215C-8185-D144-8089-29AEEFF754BB}"/>
              </a:ext>
            </a:extLst>
          </p:cNvPr>
          <p:cNvGrpSpPr/>
          <p:nvPr userDrawn="1"/>
        </p:nvGrpSpPr>
        <p:grpSpPr>
          <a:xfrm>
            <a:off x="228500" y="4478344"/>
            <a:ext cx="8305900" cy="607097"/>
            <a:chOff x="228500" y="4478344"/>
            <a:chExt cx="8305900" cy="607097"/>
          </a:xfrm>
        </p:grpSpPr>
        <p:pic>
          <p:nvPicPr>
            <p:cNvPr id="35" name="Picture 34">
              <a:extLst>
                <a:ext uri="{FF2B5EF4-FFF2-40B4-BE49-F238E27FC236}">
                  <a16:creationId xmlns:a16="http://schemas.microsoft.com/office/drawing/2014/main" id="{71AD0E1E-2E36-A04D-B039-85B6D2FA6D29}"/>
                </a:ext>
              </a:extLst>
            </p:cNvPr>
            <p:cNvPicPr>
              <a:picLocks noChangeAspect="1"/>
            </p:cNvPicPr>
            <p:nvPr userDrawn="1"/>
          </p:nvPicPr>
          <p:blipFill>
            <a:blip r:embed="rId2"/>
            <a:srcRect/>
            <a:stretch/>
          </p:blipFill>
          <p:spPr>
            <a:xfrm>
              <a:off x="228500" y="4478344"/>
              <a:ext cx="258623" cy="607097"/>
            </a:xfrm>
            <a:prstGeom prst="rect">
              <a:avLst/>
            </a:prstGeom>
          </p:spPr>
        </p:pic>
        <p:cxnSp>
          <p:nvCxnSpPr>
            <p:cNvPr id="24" name="Straight Connector 23">
              <a:extLst>
                <a:ext uri="{FF2B5EF4-FFF2-40B4-BE49-F238E27FC236}">
                  <a16:creationId xmlns:a16="http://schemas.microsoft.com/office/drawing/2014/main" id="{02B608AA-1CA7-5E43-9232-5CDC233019D0}"/>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00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5" name="Slide Number Placeholder 4"/>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3952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24595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857" y="273845"/>
            <a:ext cx="7886700" cy="605630"/>
          </a:xfrm>
          <a:prstGeom prst="rect">
            <a:avLst/>
          </a:prstGeom>
        </p:spPr>
        <p:txBody>
          <a:bodyPr vert="horz" lIns="0" tIns="36000" rIns="0" bIns="3600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616857" y="879475"/>
            <a:ext cx="7917543" cy="3634468"/>
          </a:xfrm>
          <a:prstGeom prst="rect">
            <a:avLst/>
          </a:prstGeom>
        </p:spPr>
        <p:txBody>
          <a:bodyPr vert="horz" lIns="0" tIns="36000" rIns="0" bIns="3600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4"/>
          </p:nvPr>
        </p:nvSpPr>
        <p:spPr>
          <a:xfrm>
            <a:off x="7939511" y="4644970"/>
            <a:ext cx="594889" cy="273844"/>
          </a:xfrm>
          <a:prstGeom prst="rect">
            <a:avLst/>
          </a:prstGeom>
        </p:spPr>
        <p:txBody>
          <a:bodyPr vert="horz" lIns="0" tIns="0" rIns="0" bIns="0" rtlCol="0" anchor="ctr"/>
          <a:lstStyle>
            <a:lvl1pPr algn="r">
              <a:defRPr sz="1500" b="0" i="0">
                <a:solidFill>
                  <a:srgbClr val="181A40"/>
                </a:solidFill>
                <a:latin typeface="Calibri" panose="020F0502020204030204" pitchFamily="34" charset="0"/>
                <a:cs typeface="Calibri" panose="020F0502020204030204" pitchFamily="34" charset="0"/>
              </a:defRPr>
            </a:lvl1pPr>
          </a:lstStyle>
          <a:p>
            <a:fld id="{A93B5EC9-35C3-2E48-B4C1-EF6677BA8B04}" type="slidenum">
              <a:rPr lang="en-ES" smtClean="0"/>
              <a:pPr/>
              <a:t>‹#›</a:t>
            </a:fld>
            <a:endParaRPr lang="en-ES" dirty="0"/>
          </a:p>
        </p:txBody>
      </p:sp>
      <p:grpSp>
        <p:nvGrpSpPr>
          <p:cNvPr id="16" name="Group 15">
            <a:extLst>
              <a:ext uri="{FF2B5EF4-FFF2-40B4-BE49-F238E27FC236}">
                <a16:creationId xmlns:a16="http://schemas.microsoft.com/office/drawing/2014/main" id="{523D5D82-5565-9244-820D-C40452153CD5}"/>
              </a:ext>
            </a:extLst>
          </p:cNvPr>
          <p:cNvGrpSpPr/>
          <p:nvPr userDrawn="1"/>
        </p:nvGrpSpPr>
        <p:grpSpPr>
          <a:xfrm>
            <a:off x="-1085851" y="-87875"/>
            <a:ext cx="243641" cy="1602245"/>
            <a:chOff x="-3804988" y="168965"/>
            <a:chExt cx="729215" cy="6394001"/>
          </a:xfrm>
        </p:grpSpPr>
        <p:sp>
          <p:nvSpPr>
            <p:cNvPr id="8" name="Oval 7">
              <a:extLst>
                <a:ext uri="{FF2B5EF4-FFF2-40B4-BE49-F238E27FC236}">
                  <a16:creationId xmlns:a16="http://schemas.microsoft.com/office/drawing/2014/main" id="{7612AFCC-79E7-8F43-B10B-DC9B3821EB7F}"/>
                </a:ext>
              </a:extLst>
            </p:cNvPr>
            <p:cNvSpPr/>
            <p:nvPr userDrawn="1"/>
          </p:nvSpPr>
          <p:spPr>
            <a:xfrm>
              <a:off x="-3804988" y="168965"/>
              <a:ext cx="729215" cy="729215"/>
            </a:xfrm>
            <a:prstGeom prst="ellipse">
              <a:avLst/>
            </a:prstGeom>
            <a:solidFill>
              <a:srgbClr val="1518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9" name="Oval 8">
              <a:extLst>
                <a:ext uri="{FF2B5EF4-FFF2-40B4-BE49-F238E27FC236}">
                  <a16:creationId xmlns:a16="http://schemas.microsoft.com/office/drawing/2014/main" id="{01A177CA-3D58-AA4C-A405-3DF2883BE2C4}"/>
                </a:ext>
              </a:extLst>
            </p:cNvPr>
            <p:cNvSpPr/>
            <p:nvPr userDrawn="1"/>
          </p:nvSpPr>
          <p:spPr>
            <a:xfrm>
              <a:off x="-3804988" y="1113096"/>
              <a:ext cx="729215" cy="729215"/>
            </a:xfrm>
            <a:prstGeom prst="ellipse">
              <a:avLst/>
            </a:prstGeom>
            <a:solidFill>
              <a:srgbClr val="84C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0" name="Oval 9">
              <a:extLst>
                <a:ext uri="{FF2B5EF4-FFF2-40B4-BE49-F238E27FC236}">
                  <a16:creationId xmlns:a16="http://schemas.microsoft.com/office/drawing/2014/main" id="{2931AA96-87F9-DF45-B4EC-E013630A472D}"/>
                </a:ext>
              </a:extLst>
            </p:cNvPr>
            <p:cNvSpPr/>
            <p:nvPr userDrawn="1"/>
          </p:nvSpPr>
          <p:spPr>
            <a:xfrm>
              <a:off x="-3804988" y="2057227"/>
              <a:ext cx="729215" cy="729215"/>
            </a:xfrm>
            <a:prstGeom prst="ellipse">
              <a:avLst/>
            </a:prstGeom>
            <a:solidFill>
              <a:srgbClr val="004B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1" name="Oval 10">
              <a:extLst>
                <a:ext uri="{FF2B5EF4-FFF2-40B4-BE49-F238E27FC236}">
                  <a16:creationId xmlns:a16="http://schemas.microsoft.com/office/drawing/2014/main" id="{56E67ABF-F2FE-7840-A281-64284A0A91AB}"/>
                </a:ext>
              </a:extLst>
            </p:cNvPr>
            <p:cNvSpPr/>
            <p:nvPr userDrawn="1"/>
          </p:nvSpPr>
          <p:spPr>
            <a:xfrm>
              <a:off x="-3804988" y="3001358"/>
              <a:ext cx="729215" cy="729215"/>
            </a:xfrm>
            <a:prstGeom prst="ellipse">
              <a:avLst/>
            </a:prstGeom>
            <a:solidFill>
              <a:srgbClr val="D2D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2" name="Oval 11">
              <a:extLst>
                <a:ext uri="{FF2B5EF4-FFF2-40B4-BE49-F238E27FC236}">
                  <a16:creationId xmlns:a16="http://schemas.microsoft.com/office/drawing/2014/main" id="{8567535E-3C90-E246-9A10-52DEA058ECD5}"/>
                </a:ext>
              </a:extLst>
            </p:cNvPr>
            <p:cNvSpPr/>
            <p:nvPr userDrawn="1"/>
          </p:nvSpPr>
          <p:spPr>
            <a:xfrm>
              <a:off x="-3804988" y="3945489"/>
              <a:ext cx="729215" cy="729215"/>
            </a:xfrm>
            <a:prstGeom prst="ellipse">
              <a:avLst/>
            </a:prstGeom>
            <a:solidFill>
              <a:srgbClr val="E33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3" name="Oval 12">
              <a:extLst>
                <a:ext uri="{FF2B5EF4-FFF2-40B4-BE49-F238E27FC236}">
                  <a16:creationId xmlns:a16="http://schemas.microsoft.com/office/drawing/2014/main" id="{7082067E-C86F-FA47-A1C7-F07A0411827A}"/>
                </a:ext>
              </a:extLst>
            </p:cNvPr>
            <p:cNvSpPr/>
            <p:nvPr userDrawn="1"/>
          </p:nvSpPr>
          <p:spPr>
            <a:xfrm>
              <a:off x="-3804988" y="4889620"/>
              <a:ext cx="729215" cy="729215"/>
            </a:xfrm>
            <a:prstGeom prst="ellipse">
              <a:avLst/>
            </a:prstGeom>
            <a:solidFill>
              <a:srgbClr val="B0B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4" name="Oval 13">
              <a:extLst>
                <a:ext uri="{FF2B5EF4-FFF2-40B4-BE49-F238E27FC236}">
                  <a16:creationId xmlns:a16="http://schemas.microsoft.com/office/drawing/2014/main" id="{4F09F12F-6D0F-C044-B85B-EF742E08CCDE}"/>
                </a:ext>
              </a:extLst>
            </p:cNvPr>
            <p:cNvSpPr/>
            <p:nvPr userDrawn="1"/>
          </p:nvSpPr>
          <p:spPr>
            <a:xfrm>
              <a:off x="-3804988" y="5833751"/>
              <a:ext cx="729215" cy="729215"/>
            </a:xfrm>
            <a:prstGeom prst="ellipse">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grpSp>
        <p:nvGrpSpPr>
          <p:cNvPr id="23" name="Group 22">
            <a:extLst>
              <a:ext uri="{FF2B5EF4-FFF2-40B4-BE49-F238E27FC236}">
                <a16:creationId xmlns:a16="http://schemas.microsoft.com/office/drawing/2014/main" id="{D9FC8D11-4611-0A4E-84A2-AE376DE5ED19}"/>
              </a:ext>
            </a:extLst>
          </p:cNvPr>
          <p:cNvGrpSpPr/>
          <p:nvPr userDrawn="1"/>
        </p:nvGrpSpPr>
        <p:grpSpPr>
          <a:xfrm>
            <a:off x="228500" y="4478344"/>
            <a:ext cx="8305900" cy="607097"/>
            <a:chOff x="228500" y="4478344"/>
            <a:chExt cx="8305900" cy="607097"/>
          </a:xfrm>
        </p:grpSpPr>
        <p:pic>
          <p:nvPicPr>
            <p:cNvPr id="18" name="Picture 17">
              <a:extLst>
                <a:ext uri="{FF2B5EF4-FFF2-40B4-BE49-F238E27FC236}">
                  <a16:creationId xmlns:a16="http://schemas.microsoft.com/office/drawing/2014/main" id="{3C01CDAE-AC08-A04F-A156-90DB41AE38AB}"/>
                </a:ext>
              </a:extLst>
            </p:cNvPr>
            <p:cNvPicPr>
              <a:picLocks noChangeAspect="1"/>
            </p:cNvPicPr>
            <p:nvPr userDrawn="1"/>
          </p:nvPicPr>
          <p:blipFill>
            <a:blip r:embed="rId11"/>
            <a:srcRect/>
            <a:stretch/>
          </p:blipFill>
          <p:spPr>
            <a:xfrm>
              <a:off x="228500" y="4478344"/>
              <a:ext cx="258623" cy="607097"/>
            </a:xfrm>
            <a:prstGeom prst="rect">
              <a:avLst/>
            </a:prstGeom>
          </p:spPr>
        </p:pic>
        <p:cxnSp>
          <p:nvCxnSpPr>
            <p:cNvPr id="21" name="Straight Connector 20">
              <a:extLst>
                <a:ext uri="{FF2B5EF4-FFF2-40B4-BE49-F238E27FC236}">
                  <a16:creationId xmlns:a16="http://schemas.microsoft.com/office/drawing/2014/main" id="{78DE5A2D-7552-B743-9452-F5721F56B39E}"/>
                </a:ext>
              </a:extLst>
            </p:cNvPr>
            <p:cNvCxnSpPr>
              <a:cxnSpLocks/>
            </p:cNvCxnSpPr>
            <p:nvPr userDrawn="1"/>
          </p:nvCxnSpPr>
          <p:spPr>
            <a:xfrm>
              <a:off x="609600" y="4622800"/>
              <a:ext cx="7924800" cy="0"/>
            </a:xfrm>
            <a:prstGeom prst="line">
              <a:avLst/>
            </a:prstGeom>
            <a:ln w="25400">
              <a:solidFill>
                <a:srgbClr val="181A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925449"/>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92" r:id="rId3"/>
    <p:sldLayoutId id="2147483698" r:id="rId4"/>
    <p:sldLayoutId id="2147483700" r:id="rId5"/>
    <p:sldLayoutId id="2147483699" r:id="rId6"/>
    <p:sldLayoutId id="2147483688" r:id="rId7"/>
    <p:sldLayoutId id="2147483690" r:id="rId8"/>
    <p:sldLayoutId id="2147483691" r:id="rId9"/>
  </p:sldLayoutIdLst>
  <p:hf hdr="0" ftr="0" dt="0"/>
  <p:txStyles>
    <p:titleStyle>
      <a:lvl1pPr algn="l" defTabSz="685800" rtl="0" eaLnBrk="1" latinLnBrk="0" hangingPunct="1">
        <a:lnSpc>
          <a:spcPct val="90000"/>
        </a:lnSpc>
        <a:spcBef>
          <a:spcPct val="0"/>
        </a:spcBef>
        <a:buNone/>
        <a:defRPr sz="2400" kern="1200">
          <a:solidFill>
            <a:srgbClr val="E33928"/>
          </a:solidFill>
          <a:latin typeface="Rockwell" panose="02060603020205020403" pitchFamily="18" charset="0"/>
          <a:ea typeface="+mj-ea"/>
          <a:cs typeface="+mj-cs"/>
        </a:defRPr>
      </a:lvl1pPr>
    </p:titleStyle>
    <p:body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Rockwell" panose="02060603020205020403" pitchFamily="18" charset="0"/>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5A78EE-A878-46A7-A1F1-D817A502B158}"/>
              </a:ext>
            </a:extLst>
          </p:cNvPr>
          <p:cNvSpPr txBox="1"/>
          <p:nvPr/>
        </p:nvSpPr>
        <p:spPr>
          <a:xfrm>
            <a:off x="619538" y="381000"/>
            <a:ext cx="7865165" cy="4154984"/>
          </a:xfrm>
          <a:prstGeom prst="rect">
            <a:avLst/>
          </a:prstGeom>
          <a:noFill/>
        </p:spPr>
        <p:txBody>
          <a:bodyPr wrap="square" rtlCol="0">
            <a:spAutoFit/>
          </a:bodyPr>
          <a:lstStyle/>
          <a:p>
            <a:pPr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The following presentation and all materials provided are the intellectual property of </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The American Radio Relay League, Inc. (“ARRL”).</a:t>
            </a:r>
            <a:br>
              <a:rPr lang="en-US" sz="2400" b="1" dirty="0">
                <a:solidFill>
                  <a:schemeClr val="bg1"/>
                </a:solidFill>
                <a:effectLst/>
                <a:latin typeface="Calibri" panose="020F0502020204030204" pitchFamily="34" charset="0"/>
                <a:ea typeface="Calibri" panose="020F0502020204030204" pitchFamily="34" charset="0"/>
              </a:rPr>
            </a:br>
            <a:r>
              <a:rPr lang="en-US" sz="2400" b="1">
                <a:solidFill>
                  <a:schemeClr val="bg1"/>
                </a:solidFill>
                <a:effectLst/>
                <a:latin typeface="Calibri" panose="020F0502020204030204" pitchFamily="34" charset="0"/>
                <a:ea typeface="Calibri" panose="020F0502020204030204" pitchFamily="34" charset="0"/>
              </a:rPr>
              <a:t>No </a:t>
            </a:r>
            <a:r>
              <a:rPr lang="en-US" sz="2400" b="1" dirty="0">
                <a:solidFill>
                  <a:schemeClr val="bg1"/>
                </a:solidFill>
                <a:effectLst/>
                <a:latin typeface="Calibri" panose="020F0502020204030204" pitchFamily="34" charset="0"/>
                <a:ea typeface="Calibri" panose="020F0502020204030204" pitchFamily="34" charset="0"/>
              </a:rPr>
              <a:t>part of this presentation may be copied, recorded,  reproduced, or distributed in any manner without express written permission from an authorized representative of the ARRL specifically referencing this presentation and material.</a:t>
            </a:r>
            <a:endParaRPr lang="en-US" sz="2400" dirty="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2400" dirty="0">
                <a:solidFill>
                  <a:schemeClr val="bg1"/>
                </a:solidFill>
                <a:effectLst/>
                <a:latin typeface="Calibri" panose="020F0502020204030204" pitchFamily="34" charset="0"/>
                <a:ea typeface="Calibri" panose="020F0502020204030204" pitchFamily="34" charset="0"/>
              </a:rPr>
              <a:t> </a:t>
            </a: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Copyright 2021 ARRL</a:t>
            </a:r>
            <a:endParaRPr lang="en-US" sz="2400" dirty="0">
              <a:solidFill>
                <a:schemeClr val="bg1"/>
              </a:solidFill>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All Rights Reserved</a:t>
            </a:r>
            <a:endParaRPr lang="en-US" sz="2400" dirty="0">
              <a:solidFill>
                <a:schemeClr val="bg1"/>
              </a:solidFill>
              <a:effectLst/>
              <a:latin typeface="Calibri" panose="020F0502020204030204" pitchFamily="34" charset="0"/>
              <a:ea typeface="Calibri" panose="020F0502020204030204" pitchFamily="34" charset="0"/>
            </a:endParaRPr>
          </a:p>
        </p:txBody>
      </p:sp>
    </p:spTree>
    <p:custDataLst>
      <p:tags r:id="rId1"/>
    </p:custDataLst>
    <p:extLst>
      <p:ext uri="{BB962C8B-B14F-4D97-AF65-F5344CB8AC3E}">
        <p14:creationId xmlns:p14="http://schemas.microsoft.com/office/powerpoint/2010/main" val="16150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1247681"/>
            <a:ext cx="9052560" cy="3793425"/>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10</a:t>
            </a:fld>
            <a:endParaRPr lang="en-US" altLang="en-US">
              <a:solidFill>
                <a:srgbClr val="000066"/>
              </a:solidFill>
            </a:endParaRPr>
          </a:p>
        </p:txBody>
      </p:sp>
      <p:sp>
        <p:nvSpPr>
          <p:cNvPr id="9" name="Rectangle 2"/>
          <p:cNvSpPr>
            <a:spLocks noGrp="1" noChangeArrowheads="1"/>
          </p:cNvSpPr>
          <p:nvPr>
            <p:ph type="title"/>
          </p:nvPr>
        </p:nvSpPr>
        <p:spPr/>
        <p:txBody>
          <a:bodyPr/>
          <a:lstStyle/>
          <a:p>
            <a:pPr algn="ctr"/>
            <a:r>
              <a:rPr lang="en-US" altLang="en-US" sz="2700" dirty="0"/>
              <a:t>Digital Operating</a:t>
            </a:r>
          </a:p>
        </p:txBody>
      </p:sp>
      <p:sp>
        <p:nvSpPr>
          <p:cNvPr id="5" name="Rectangle 3"/>
          <p:cNvSpPr txBox="1">
            <a:spLocks noChangeArrowheads="1"/>
          </p:cNvSpPr>
          <p:nvPr/>
        </p:nvSpPr>
        <p:spPr bwMode="auto">
          <a:xfrm>
            <a:off x="182881" y="2601059"/>
            <a:ext cx="3914837" cy="1707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ea typeface="+mn-ea"/>
                <a:cs typeface="+mn-cs"/>
              </a:defRPr>
            </a:lvl1pPr>
            <a:lvl2pPr marL="742950" indent="-28575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2pPr>
            <a:lvl3pPr marL="1143000" indent="-228600" algn="l" rtl="0" eaLnBrk="0" fontAlgn="base" hangingPunct="0">
              <a:spcBef>
                <a:spcPct val="20000"/>
              </a:spcBef>
              <a:spcAft>
                <a:spcPct val="0"/>
              </a:spcAft>
              <a:buClr>
                <a:srgbClr val="FF1515"/>
              </a:buClr>
              <a:buFont typeface="Wingdings" panose="05000000000000000000" pitchFamily="2" charset="2"/>
              <a:buChar char="Ø"/>
              <a:defRPr sz="2400">
                <a:solidFill>
                  <a:schemeClr val="tx1"/>
                </a:solidFill>
                <a:latin typeface="Rockwell" pitchFamily="18" charset="0"/>
              </a:defRPr>
            </a:lvl3pPr>
            <a:lvl4pPr marL="1600200" indent="-2286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4pPr>
            <a:lvl5pPr marL="2057400" indent="-2286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57175" indent="-257175" defTabSz="685800">
              <a:defRPr/>
            </a:pPr>
            <a:r>
              <a:rPr lang="en-US" altLang="en-US" sz="1800" b="1" kern="0" dirty="0">
                <a:solidFill>
                  <a:srgbClr val="000066"/>
                </a:solidFill>
                <a:latin typeface="Calibri (Body)"/>
              </a:rPr>
              <a:t>The standard waterfall display shows:</a:t>
            </a:r>
          </a:p>
          <a:p>
            <a:pPr marL="1200150" lvl="3" indent="-171450" defTabSz="685800">
              <a:buFont typeface="Wingdings" panose="05000000000000000000" pitchFamily="2" charset="2"/>
              <a:buChar char="ü"/>
              <a:defRPr/>
            </a:pPr>
            <a:r>
              <a:rPr lang="en-US" altLang="en-US" sz="1500" b="1" kern="0" dirty="0">
                <a:solidFill>
                  <a:srgbClr val="000066"/>
                </a:solidFill>
                <a:latin typeface="Calibri (Body)"/>
              </a:rPr>
              <a:t>Frequency is horizontal;</a:t>
            </a:r>
          </a:p>
          <a:p>
            <a:pPr marL="1200150" lvl="3" indent="-171450" defTabSz="685800">
              <a:buFont typeface="Wingdings" panose="05000000000000000000" pitchFamily="2" charset="2"/>
              <a:buChar char="ü"/>
              <a:defRPr/>
            </a:pPr>
            <a:r>
              <a:rPr lang="en-US" altLang="en-US" sz="1500" b="1" kern="0" dirty="0">
                <a:solidFill>
                  <a:srgbClr val="000066"/>
                </a:solidFill>
                <a:latin typeface="Calibri (Body)"/>
              </a:rPr>
              <a:t>Signal strength is intensity;</a:t>
            </a:r>
          </a:p>
          <a:p>
            <a:pPr marL="1200150" lvl="3" indent="-171450" defTabSz="685800">
              <a:buFont typeface="Wingdings" panose="05000000000000000000" pitchFamily="2" charset="2"/>
              <a:buChar char="ü"/>
              <a:defRPr/>
            </a:pPr>
            <a:r>
              <a:rPr lang="en-US" altLang="en-US" sz="1500" b="1" kern="0" dirty="0">
                <a:solidFill>
                  <a:srgbClr val="000066"/>
                </a:solidFill>
                <a:latin typeface="Calibri (Body)"/>
              </a:rPr>
              <a:t>Time is vertical;  </a:t>
            </a:r>
            <a:r>
              <a:rPr lang="en-US" altLang="en-US" sz="750" kern="0" dirty="0">
                <a:solidFill>
                  <a:srgbClr val="000066"/>
                </a:solidFill>
                <a:latin typeface="Calibri (Body)"/>
              </a:rPr>
              <a:t>(G8C14)</a:t>
            </a:r>
            <a:endParaRPr lang="en-US" altLang="en-US" sz="1500" b="1" kern="0" dirty="0">
              <a:solidFill>
                <a:srgbClr val="000066"/>
              </a:solidFill>
              <a:latin typeface="Calibri (Body)"/>
            </a:endParaRPr>
          </a:p>
          <a:p>
            <a:pPr marL="557213" lvl="1" indent="-214313" defTabSz="685800">
              <a:defRPr/>
            </a:pPr>
            <a:endParaRPr lang="en-US" altLang="en-US" sz="1500" b="1" kern="0" dirty="0">
              <a:solidFill>
                <a:srgbClr val="000066"/>
              </a:solidFill>
            </a:endParaRPr>
          </a:p>
          <a:p>
            <a:pPr marL="257175" indent="-257175" defTabSz="685800">
              <a:defRPr/>
            </a:pPr>
            <a:endParaRPr lang="en-US" altLang="en-US" sz="1500" b="1" kern="0" dirty="0">
              <a:solidFill>
                <a:srgbClr val="000066"/>
              </a:solidFill>
            </a:endParaRPr>
          </a:p>
          <a:p>
            <a:pPr marL="257175" indent="-257175" defTabSz="685800">
              <a:defRPr/>
            </a:pPr>
            <a:endParaRPr lang="en-US" altLang="en-US" sz="1500" b="1" kern="0" dirty="0">
              <a:solidFill>
                <a:srgbClr val="000066"/>
              </a:solidFill>
            </a:endParaRPr>
          </a:p>
          <a:p>
            <a:pPr marL="257175" indent="-257175" defTabSz="685800">
              <a:defRPr/>
            </a:pPr>
            <a:endParaRPr lang="en-US" altLang="en-US" sz="1500" b="1" kern="0" dirty="0">
              <a:solidFill>
                <a:srgbClr val="000066"/>
              </a:solidFill>
            </a:endParaRPr>
          </a:p>
          <a:p>
            <a:pPr marL="257175" indent="-257175" defTabSz="685800">
              <a:defRPr/>
            </a:pPr>
            <a:endParaRPr lang="en-US" altLang="en-US" sz="1500" kern="0" dirty="0">
              <a:solidFill>
                <a:srgbClr val="000066"/>
              </a:solidFill>
            </a:endParaRPr>
          </a:p>
          <a:p>
            <a:pPr marL="257175" indent="-257175" defTabSz="685800">
              <a:defRPr/>
            </a:pPr>
            <a:endParaRPr lang="en-US" altLang="en-US" sz="1500" kern="0" dirty="0">
              <a:solidFill>
                <a:srgbClr val="000066"/>
              </a:solidFill>
            </a:endParaRPr>
          </a:p>
          <a:p>
            <a:pPr marL="257175" indent="-257175" defTabSz="685800">
              <a:defRPr/>
            </a:pPr>
            <a:endParaRPr lang="en-US" altLang="en-US" sz="1500" kern="0" dirty="0">
              <a:solidFill>
                <a:srgbClr val="000066"/>
              </a:solidFill>
            </a:endParaRPr>
          </a:p>
          <a:p>
            <a:pPr marL="257175" indent="-257175" defTabSz="685800">
              <a:defRPr/>
            </a:pPr>
            <a:endParaRPr lang="en-US" altLang="en-US" sz="1500" kern="0" dirty="0">
              <a:solidFill>
                <a:srgbClr val="000066"/>
              </a:solidFill>
            </a:endParaRPr>
          </a:p>
          <a:p>
            <a:pPr marL="257175" indent="-257175" defTabSz="685800">
              <a:defRPr/>
            </a:pPr>
            <a:endParaRPr lang="en-US" altLang="en-US" sz="1500" kern="0" dirty="0">
              <a:solidFill>
                <a:srgbClr val="000066"/>
              </a:solidFill>
            </a:endParaRPr>
          </a:p>
          <a:p>
            <a:pPr marL="257175" indent="-257175" defTabSz="685800">
              <a:defRPr/>
            </a:pPr>
            <a:endParaRPr lang="en-US" altLang="en-US" sz="1500" kern="0" dirty="0">
              <a:solidFill>
                <a:srgbClr val="000066"/>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3438" y="2666733"/>
            <a:ext cx="4863402" cy="1878650"/>
          </a:xfrm>
          <a:prstGeom prst="rect">
            <a:avLst/>
          </a:prstGeom>
        </p:spPr>
      </p:pic>
      <p:pic>
        <p:nvPicPr>
          <p:cNvPr id="8" name="Picture 7"/>
          <p:cNvPicPr>
            <a:picLocks noChangeAspect="1"/>
          </p:cNvPicPr>
          <p:nvPr/>
        </p:nvPicPr>
        <p:blipFill>
          <a:blip r:embed="rId3"/>
          <a:stretch>
            <a:fillRect/>
          </a:stretch>
        </p:blipFill>
        <p:spPr>
          <a:xfrm>
            <a:off x="4233439" y="1362820"/>
            <a:ext cx="4910561" cy="1017910"/>
          </a:xfrm>
          <a:prstGeom prst="rect">
            <a:avLst/>
          </a:prstGeom>
        </p:spPr>
      </p:pic>
      <p:sp>
        <p:nvSpPr>
          <p:cNvPr id="2" name="Rectangle 1"/>
          <p:cNvSpPr/>
          <p:nvPr/>
        </p:nvSpPr>
        <p:spPr>
          <a:xfrm>
            <a:off x="182881" y="1247681"/>
            <a:ext cx="4172578" cy="923330"/>
          </a:xfrm>
          <a:prstGeom prst="rect">
            <a:avLst/>
          </a:prstGeom>
        </p:spPr>
        <p:txBody>
          <a:bodyPr wrap="square">
            <a:spAutoFit/>
          </a:bodyPr>
          <a:lstStyle/>
          <a:p>
            <a:pPr marL="257175" indent="-257175" eaLnBrk="0" fontAlgn="base" hangingPunct="0">
              <a:spcBef>
                <a:spcPct val="20000"/>
              </a:spcBef>
              <a:spcAft>
                <a:spcPct val="0"/>
              </a:spcAft>
              <a:buClr>
                <a:srgbClr val="FF1515"/>
              </a:buClr>
              <a:buFont typeface="Wingdings" panose="05000000000000000000" pitchFamily="2" charset="2"/>
              <a:buChar char="Ø"/>
              <a:defRPr/>
            </a:pPr>
            <a:r>
              <a:rPr lang="en-US" altLang="en-US" b="1" kern="0" dirty="0">
                <a:solidFill>
                  <a:srgbClr val="000066"/>
                </a:solidFill>
                <a:latin typeface="Calibri (Body)"/>
              </a:rPr>
              <a:t>Vertical lines </a:t>
            </a:r>
            <a:r>
              <a:rPr lang="en-US" altLang="en-US" kern="0" dirty="0">
                <a:solidFill>
                  <a:srgbClr val="000066"/>
                </a:solidFill>
                <a:latin typeface="Calibri (Body)"/>
              </a:rPr>
              <a:t>on either side of a digital signal on a waterfall display indicates </a:t>
            </a:r>
            <a:r>
              <a:rPr lang="en-US" altLang="en-US" b="1" kern="0" dirty="0" err="1">
                <a:solidFill>
                  <a:srgbClr val="000066"/>
                </a:solidFill>
                <a:latin typeface="Calibri (Body)"/>
              </a:rPr>
              <a:t>Overmodulation</a:t>
            </a:r>
            <a:r>
              <a:rPr lang="en-US" altLang="en-US" kern="0" dirty="0">
                <a:solidFill>
                  <a:srgbClr val="000066"/>
                </a:solidFill>
                <a:latin typeface="Calibri (Body)"/>
              </a:rPr>
              <a:t>. </a:t>
            </a:r>
            <a:r>
              <a:rPr lang="en-US" altLang="en-US" sz="675" kern="0" dirty="0">
                <a:solidFill>
                  <a:srgbClr val="000066"/>
                </a:solidFill>
                <a:latin typeface="Calibri (Body)"/>
              </a:rPr>
              <a:t>(G8C13)</a:t>
            </a:r>
          </a:p>
        </p:txBody>
      </p:sp>
    </p:spTree>
    <p:extLst>
      <p:ext uri="{BB962C8B-B14F-4D97-AF65-F5344CB8AC3E}">
        <p14:creationId xmlns:p14="http://schemas.microsoft.com/office/powerpoint/2010/main" val="297560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up)">
                                      <p:cBhvr>
                                        <p:cTn id="7" dur="1000"/>
                                        <p:tgtEl>
                                          <p:spTgt spid="2">
                                            <p:txEl>
                                              <p:pRg st="0" end="0"/>
                                            </p:txEl>
                                          </p:spTgt>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1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wipe(left)">
                                      <p:cBhvr>
                                        <p:cTn id="16" dur="1000"/>
                                        <p:tgtEl>
                                          <p:spTgt spid="5">
                                            <p:txEl>
                                              <p:pRg st="0" end="0"/>
                                            </p:txEl>
                                          </p:spTgt>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right)">
                                      <p:cBhvr>
                                        <p:cTn id="20" dur="1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left)">
                                      <p:cBhvr>
                                        <p:cTn id="25" dur="1000"/>
                                        <p:tgtEl>
                                          <p:spTgt spid="5">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5">
                                            <p:txEl>
                                              <p:pRg st="2" end="2"/>
                                            </p:txEl>
                                          </p:spTgt>
                                        </p:tgtEl>
                                        <p:attrNameLst>
                                          <p:attrName>style.visibility</p:attrName>
                                        </p:attrNameLst>
                                      </p:cBhvr>
                                      <p:to>
                                        <p:strVal val="visible"/>
                                      </p:to>
                                    </p:set>
                                    <p:animEffect transition="in" filter="wipe(left)">
                                      <p:cBhvr>
                                        <p:cTn id="30" dur="1000"/>
                                        <p:tgtEl>
                                          <p:spTgt spid="5">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wipe(down)">
                                      <p:cBhvr>
                                        <p:cTn id="35" dur="1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pPr algn="ctr"/>
            <a:r>
              <a:rPr lang="en-US" altLang="en-US" sz="2700" dirty="0"/>
              <a:t>Digital Operating</a:t>
            </a:r>
          </a:p>
        </p:txBody>
      </p:sp>
      <p:sp>
        <p:nvSpPr>
          <p:cNvPr id="24579" name="Rectangle 3"/>
          <p:cNvSpPr>
            <a:spLocks noGrp="1" noChangeArrowheads="1"/>
          </p:cNvSpPr>
          <p:nvPr>
            <p:ph type="body" idx="1"/>
          </p:nvPr>
        </p:nvSpPr>
        <p:spPr>
          <a:xfrm>
            <a:off x="489857" y="914186"/>
            <a:ext cx="8403318" cy="3315128"/>
          </a:xfrm>
        </p:spPr>
        <p:txBody>
          <a:bodyPr>
            <a:normAutofit lnSpcReduction="10000"/>
          </a:bodyPr>
          <a:lstStyle/>
          <a:p>
            <a:pPr>
              <a:buFont typeface="Wingdings" panose="05000000000000000000" pitchFamily="2" charset="2"/>
              <a:buChar char="Ø"/>
            </a:pPr>
            <a:r>
              <a:rPr lang="en-US" altLang="en-US" dirty="0">
                <a:latin typeface="Calibri (Body)"/>
              </a:rPr>
              <a:t>The </a:t>
            </a:r>
            <a:r>
              <a:rPr lang="en-US" altLang="en-US" b="1" dirty="0">
                <a:latin typeface="Calibri (Body)"/>
              </a:rPr>
              <a:t>number 31 </a:t>
            </a:r>
            <a:r>
              <a:rPr lang="en-US" altLang="en-US" dirty="0">
                <a:latin typeface="Calibri (Body)"/>
              </a:rPr>
              <a:t>in the term PSK31 represents </a:t>
            </a:r>
            <a:r>
              <a:rPr lang="en-US" altLang="en-US" b="1" dirty="0">
                <a:latin typeface="Calibri (Body)"/>
              </a:rPr>
              <a:t>the approximate transmitted symbol rate</a:t>
            </a:r>
            <a:r>
              <a:rPr lang="en-US" altLang="en-US" dirty="0">
                <a:latin typeface="Calibri (Body)"/>
              </a:rPr>
              <a:t>. </a:t>
            </a:r>
            <a:r>
              <a:rPr lang="en-US" altLang="en-US" sz="750" dirty="0">
                <a:latin typeface="Calibri (Body)"/>
              </a:rPr>
              <a:t>(G8C09)</a:t>
            </a:r>
          </a:p>
          <a:p>
            <a:pPr>
              <a:buFont typeface="Wingdings" panose="05000000000000000000" pitchFamily="2" charset="2"/>
              <a:buChar char="Ø"/>
            </a:pPr>
            <a:endParaRPr lang="en-US" altLang="en-US" sz="300" dirty="0">
              <a:latin typeface="Calibri (Body)"/>
            </a:endParaRPr>
          </a:p>
          <a:p>
            <a:pPr>
              <a:buFont typeface="Wingdings" panose="05000000000000000000" pitchFamily="2" charset="2"/>
              <a:buChar char="Ø"/>
            </a:pPr>
            <a:r>
              <a:rPr lang="en-US" altLang="en-US" dirty="0">
                <a:latin typeface="Calibri (Body)"/>
              </a:rPr>
              <a:t>PSK31 uses a code known as </a:t>
            </a:r>
            <a:r>
              <a:rPr lang="en-US" altLang="en-US" b="1" dirty="0" err="1">
                <a:latin typeface="Calibri (Body)"/>
              </a:rPr>
              <a:t>Varicode</a:t>
            </a:r>
            <a:r>
              <a:rPr lang="en-US" altLang="en-US" dirty="0">
                <a:latin typeface="Calibri (Body)"/>
              </a:rPr>
              <a:t> for its different symbol lengths.  </a:t>
            </a:r>
            <a:r>
              <a:rPr lang="en-US" altLang="en-US" sz="750" dirty="0">
                <a:latin typeface="Calibri (Body)"/>
              </a:rPr>
              <a:t>(G8C12)</a:t>
            </a:r>
          </a:p>
          <a:p>
            <a:pPr lvl="2">
              <a:buFont typeface="Wingdings" panose="05000000000000000000" pitchFamily="2" charset="2"/>
              <a:buChar char="§"/>
            </a:pPr>
            <a:r>
              <a:rPr lang="en-US" sz="1050" b="1" i="1" dirty="0">
                <a:solidFill>
                  <a:schemeClr val="accent2"/>
                </a:solidFill>
                <a:latin typeface="Calibri (Body)"/>
              </a:rPr>
              <a:t>Just like Morse Code more frequently used character are transmitted with shorter code to speed up communication.</a:t>
            </a:r>
            <a:endParaRPr lang="en-US" sz="600" dirty="0">
              <a:solidFill>
                <a:schemeClr val="accent2"/>
              </a:solidFill>
              <a:latin typeface="Calibri (Body)"/>
            </a:endParaRPr>
          </a:p>
          <a:p>
            <a:pPr lvl="2">
              <a:buFont typeface="Wingdings" panose="05000000000000000000" pitchFamily="2" charset="2"/>
              <a:buChar char="Ø"/>
            </a:pPr>
            <a:endParaRPr lang="en-US" altLang="en-US" sz="600" dirty="0">
              <a:latin typeface="Calibri (Body)"/>
            </a:endParaRPr>
          </a:p>
          <a:p>
            <a:pPr>
              <a:buFont typeface="Wingdings" panose="05000000000000000000" pitchFamily="2" charset="2"/>
              <a:buChar char="Ø"/>
            </a:pPr>
            <a:endParaRPr lang="en-US" altLang="en-US" sz="100" dirty="0">
              <a:latin typeface="Calibri (Body)"/>
            </a:endParaRPr>
          </a:p>
          <a:p>
            <a:pPr>
              <a:buFont typeface="Wingdings" panose="05000000000000000000" pitchFamily="2" charset="2"/>
              <a:buChar char="Ø"/>
            </a:pPr>
            <a:r>
              <a:rPr lang="en-US" altLang="en-US" dirty="0">
                <a:latin typeface="Calibri (Body)"/>
              </a:rPr>
              <a:t>Characteristics of QPSK31 are:</a:t>
            </a:r>
          </a:p>
          <a:p>
            <a:pPr lvl="4">
              <a:buFont typeface="Wingdings" panose="05000000000000000000" pitchFamily="2" charset="2"/>
              <a:buChar char="ü"/>
            </a:pPr>
            <a:r>
              <a:rPr lang="en-US" altLang="en-US" dirty="0">
                <a:latin typeface="Calibri (Body)"/>
              </a:rPr>
              <a:t>It is sideband sensitive;</a:t>
            </a:r>
          </a:p>
          <a:p>
            <a:pPr lvl="4">
              <a:buFont typeface="Wingdings" panose="05000000000000000000" pitchFamily="2" charset="2"/>
              <a:buChar char="ü"/>
            </a:pPr>
            <a:r>
              <a:rPr lang="en-US" altLang="en-US" dirty="0">
                <a:latin typeface="Calibri (Body)"/>
              </a:rPr>
              <a:t>Its encoding provides error correction;</a:t>
            </a:r>
          </a:p>
          <a:p>
            <a:pPr lvl="4">
              <a:buFont typeface="Wingdings" panose="05000000000000000000" pitchFamily="2" charset="2"/>
              <a:buChar char="ü"/>
            </a:pPr>
            <a:r>
              <a:rPr lang="en-US" altLang="en-US" dirty="0">
                <a:latin typeface="Calibri (Body)"/>
              </a:rPr>
              <a:t>Its bandwidth is approximately the same as PBSK31.  </a:t>
            </a:r>
            <a:r>
              <a:rPr lang="en-US" altLang="en-US" sz="750" dirty="0">
                <a:latin typeface="Calibri (Body)"/>
              </a:rPr>
              <a:t>(G8A06)</a:t>
            </a:r>
          </a:p>
          <a:p>
            <a:pPr>
              <a:lnSpc>
                <a:spcPts val="1350"/>
              </a:lnSpc>
              <a:buNone/>
            </a:pPr>
            <a:r>
              <a:rPr lang="en-US" altLang="en-US" sz="600" dirty="0">
                <a:solidFill>
                  <a:srgbClr val="FF0000"/>
                </a:solidFill>
                <a:latin typeface="Calibri (Body)"/>
              </a:rPr>
              <a:t>				</a:t>
            </a:r>
            <a:r>
              <a:rPr lang="en-US" altLang="en-US" sz="1200" dirty="0">
                <a:solidFill>
                  <a:srgbClr val="002060"/>
                </a:solidFill>
                <a:latin typeface="Calibri (Body)"/>
              </a:rPr>
              <a:t>All of these choices are correct.</a:t>
            </a:r>
          </a:p>
          <a:p>
            <a:pPr>
              <a:lnSpc>
                <a:spcPts val="1350"/>
              </a:lnSpc>
              <a:buNone/>
            </a:pPr>
            <a:endParaRPr lang="en-US" altLang="en-US" sz="1200" dirty="0">
              <a:solidFill>
                <a:srgbClr val="002060"/>
              </a:solidFill>
            </a:endParaRPr>
          </a:p>
          <a:p>
            <a:pPr>
              <a:lnSpc>
                <a:spcPts val="1350"/>
              </a:lnSpc>
              <a:buNone/>
            </a:pPr>
            <a:endParaRPr lang="en-US" altLang="en-US" sz="100" dirty="0">
              <a:solidFill>
                <a:srgbClr val="002060"/>
              </a:solidFill>
            </a:endParaRPr>
          </a:p>
          <a:p>
            <a:pPr marL="0" indent="0">
              <a:lnSpc>
                <a:spcPts val="1350"/>
              </a:lnSpc>
              <a:buNone/>
            </a:pPr>
            <a:r>
              <a:rPr lang="en-US" altLang="en-US" sz="1200" dirty="0">
                <a:solidFill>
                  <a:srgbClr val="FF0000"/>
                </a:solidFill>
              </a:rPr>
              <a:t>	</a:t>
            </a:r>
          </a:p>
          <a:p>
            <a:pPr>
              <a:lnSpc>
                <a:spcPts val="1350"/>
              </a:lnSpc>
              <a:buNone/>
            </a:pPr>
            <a:endParaRPr lang="en-US" altLang="en-US" sz="1200" dirty="0">
              <a:solidFill>
                <a:srgbClr val="FF0000"/>
              </a:solidFill>
            </a:endParaRPr>
          </a:p>
          <a:p>
            <a:pPr>
              <a:lnSpc>
                <a:spcPts val="1350"/>
              </a:lnSpc>
              <a:buNone/>
            </a:pPr>
            <a:endParaRPr lang="en-US" altLang="en-US" sz="1200" dirty="0">
              <a:solidFill>
                <a:srgbClr val="FF0000"/>
              </a:solidFill>
            </a:endParaRPr>
          </a:p>
          <a:p>
            <a:endParaRPr lang="en-US" altLang="en-US" sz="600" dirty="0"/>
          </a:p>
          <a:p>
            <a:endParaRPr lang="en-US" altLang="en-US" dirty="0">
              <a:solidFill>
                <a:srgbClr val="FF0000"/>
              </a:solidFill>
            </a:endParaRPr>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9696" y="2938160"/>
            <a:ext cx="2727259" cy="1575749"/>
          </a:xfrm>
          <a:prstGeom prst="rect">
            <a:avLst/>
          </a:prstGeom>
        </p:spPr>
      </p:pic>
      <p:sp>
        <p:nvSpPr>
          <p:cNvPr id="12" name="Content Placeholder 2"/>
          <p:cNvSpPr txBox="1">
            <a:spLocks/>
          </p:cNvSpPr>
          <p:nvPr/>
        </p:nvSpPr>
        <p:spPr bwMode="auto">
          <a:xfrm>
            <a:off x="426250" y="3174631"/>
            <a:ext cx="4782947" cy="93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a:buFont typeface="Wingdings" panose="05000000000000000000" pitchFamily="2" charset="2"/>
              <a:buChar char="Ø"/>
            </a:pPr>
            <a:endParaRPr lang="en-US" altLang="en-US" sz="1500" kern="0" dirty="0">
              <a:solidFill>
                <a:srgbClr val="002060"/>
              </a:solidFill>
            </a:endParaRPr>
          </a:p>
          <a:p>
            <a:pPr>
              <a:buFont typeface="Wingdings" panose="05000000000000000000" pitchFamily="2" charset="2"/>
              <a:buChar char="Ø"/>
            </a:pPr>
            <a:r>
              <a:rPr lang="en-US" altLang="en-US" b="1" kern="0" dirty="0">
                <a:solidFill>
                  <a:srgbClr val="002060"/>
                </a:solidFill>
                <a:latin typeface="Calibri (Body)"/>
              </a:rPr>
              <a:t>Creating FSK signal </a:t>
            </a:r>
            <a:r>
              <a:rPr lang="en-US" altLang="en-US" kern="0" dirty="0">
                <a:solidFill>
                  <a:srgbClr val="002060"/>
                </a:solidFill>
                <a:latin typeface="Calibri (Body)"/>
              </a:rPr>
              <a:t>is done by </a:t>
            </a:r>
            <a:r>
              <a:rPr lang="en-US" altLang="en-US" b="1" kern="0" dirty="0">
                <a:solidFill>
                  <a:srgbClr val="002060"/>
                </a:solidFill>
                <a:latin typeface="Calibri (Body)"/>
              </a:rPr>
              <a:t>changing an oscillator’s frequency </a:t>
            </a:r>
            <a:r>
              <a:rPr lang="en-US" altLang="en-US" kern="0" dirty="0">
                <a:solidFill>
                  <a:srgbClr val="002060"/>
                </a:solidFill>
                <a:latin typeface="Calibri (Body)"/>
              </a:rPr>
              <a:t>directly with a digital control signal. </a:t>
            </a:r>
            <a:r>
              <a:rPr lang="en-US" altLang="en-US" sz="1800" kern="0" dirty="0">
                <a:solidFill>
                  <a:srgbClr val="002060"/>
                </a:solidFill>
                <a:latin typeface="Calibri (Body)"/>
              </a:rPr>
              <a:t> </a:t>
            </a:r>
            <a:r>
              <a:rPr lang="en-US" altLang="en-US" sz="1000" kern="0" dirty="0">
                <a:solidFill>
                  <a:srgbClr val="002060"/>
                </a:solidFill>
                <a:latin typeface="Calibri (Body)"/>
              </a:rPr>
              <a:t>(G8A01)</a:t>
            </a:r>
            <a:endParaRPr lang="en-US" kern="0" dirty="0">
              <a:latin typeface="Calibri (Body)"/>
            </a:endParaRPr>
          </a:p>
        </p:txBody>
      </p:sp>
      <p:sp>
        <p:nvSpPr>
          <p:cNvPr id="6" name="Slide Number Placeholder 5"/>
          <p:cNvSpPr>
            <a:spLocks noGrp="1"/>
          </p:cNvSpPr>
          <p:nvPr>
            <p:ph type="sldNum" sz="quarter" idx="12"/>
          </p:nvPr>
        </p:nvSpPr>
        <p:spPr/>
        <p:txBody>
          <a:bodyPr/>
          <a:lstStyle/>
          <a:p>
            <a:pPr>
              <a:defRPr/>
            </a:pPr>
            <a:fld id="{6E99D2E9-C39C-4B2C-85A5-6556FE594940}" type="slidenum">
              <a:rPr lang="en-US" altLang="en-US" smtClean="0">
                <a:solidFill>
                  <a:srgbClr val="000066"/>
                </a:solidFill>
              </a:rPr>
              <a:pPr>
                <a:defRPr/>
              </a:pPr>
              <a:t>11</a:t>
            </a:fld>
            <a:endParaRPr lang="en-US" altLang="en-US">
              <a:solidFill>
                <a:srgbClr val="000066"/>
              </a:solidFill>
            </a:endParaRPr>
          </a:p>
        </p:txBody>
      </p:sp>
    </p:spTree>
    <p:extLst>
      <p:ext uri="{BB962C8B-B14F-4D97-AF65-F5344CB8AC3E}">
        <p14:creationId xmlns:p14="http://schemas.microsoft.com/office/powerpoint/2010/main" val="210437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wipe(up)">
                                      <p:cBhvr>
                                        <p:cTn id="7" dur="1000"/>
                                        <p:tgtEl>
                                          <p:spTgt spid="24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4579">
                                            <p:txEl>
                                              <p:pRg st="2" end="2"/>
                                            </p:txEl>
                                          </p:spTgt>
                                        </p:tgtEl>
                                        <p:attrNameLst>
                                          <p:attrName>style.visibility</p:attrName>
                                        </p:attrNameLst>
                                      </p:cBhvr>
                                      <p:to>
                                        <p:strVal val="visible"/>
                                      </p:to>
                                    </p:set>
                                    <p:animEffect transition="in" filter="wipe(left)">
                                      <p:cBhvr>
                                        <p:cTn id="12" dur="1000"/>
                                        <p:tgtEl>
                                          <p:spTgt spid="2457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4579">
                                            <p:txEl>
                                              <p:pRg st="3" end="3"/>
                                            </p:txEl>
                                          </p:spTgt>
                                        </p:tgtEl>
                                        <p:attrNameLst>
                                          <p:attrName>style.visibility</p:attrName>
                                        </p:attrNameLst>
                                      </p:cBhvr>
                                      <p:to>
                                        <p:strVal val="visible"/>
                                      </p:to>
                                    </p:set>
                                    <p:animEffect transition="in" filter="wipe(left)">
                                      <p:cBhvr>
                                        <p:cTn id="17" dur="1000"/>
                                        <p:tgtEl>
                                          <p:spTgt spid="2457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4579">
                                            <p:txEl>
                                              <p:pRg st="6" end="6"/>
                                            </p:txEl>
                                          </p:spTgt>
                                        </p:tgtEl>
                                        <p:attrNameLst>
                                          <p:attrName>style.visibility</p:attrName>
                                        </p:attrNameLst>
                                      </p:cBhvr>
                                      <p:to>
                                        <p:strVal val="visible"/>
                                      </p:to>
                                    </p:set>
                                    <p:animEffect transition="in" filter="wipe(left)">
                                      <p:cBhvr>
                                        <p:cTn id="22" dur="1000"/>
                                        <p:tgtEl>
                                          <p:spTgt spid="24579">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4579">
                                            <p:txEl>
                                              <p:pRg st="7" end="7"/>
                                            </p:txEl>
                                          </p:spTgt>
                                        </p:tgtEl>
                                        <p:attrNameLst>
                                          <p:attrName>style.visibility</p:attrName>
                                        </p:attrNameLst>
                                      </p:cBhvr>
                                      <p:to>
                                        <p:strVal val="visible"/>
                                      </p:to>
                                    </p:set>
                                    <p:animEffect transition="in" filter="wipe(left)">
                                      <p:cBhvr>
                                        <p:cTn id="27" dur="1000"/>
                                        <p:tgtEl>
                                          <p:spTgt spid="24579">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4579">
                                            <p:txEl>
                                              <p:pRg st="8" end="8"/>
                                            </p:txEl>
                                          </p:spTgt>
                                        </p:tgtEl>
                                        <p:attrNameLst>
                                          <p:attrName>style.visibility</p:attrName>
                                        </p:attrNameLst>
                                      </p:cBhvr>
                                      <p:to>
                                        <p:strVal val="visible"/>
                                      </p:to>
                                    </p:set>
                                    <p:animEffect transition="in" filter="wipe(left)">
                                      <p:cBhvr>
                                        <p:cTn id="32" dur="1000"/>
                                        <p:tgtEl>
                                          <p:spTgt spid="24579">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4579">
                                            <p:txEl>
                                              <p:pRg st="9" end="9"/>
                                            </p:txEl>
                                          </p:spTgt>
                                        </p:tgtEl>
                                        <p:attrNameLst>
                                          <p:attrName>style.visibility</p:attrName>
                                        </p:attrNameLst>
                                      </p:cBhvr>
                                      <p:to>
                                        <p:strVal val="visible"/>
                                      </p:to>
                                    </p:set>
                                    <p:animEffect transition="in" filter="wipe(left)">
                                      <p:cBhvr>
                                        <p:cTn id="37" dur="1000"/>
                                        <p:tgtEl>
                                          <p:spTgt spid="24579">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24579">
                                            <p:txEl>
                                              <p:pRg st="10" end="10"/>
                                            </p:txEl>
                                          </p:spTgt>
                                        </p:tgtEl>
                                        <p:attrNameLst>
                                          <p:attrName>style.visibility</p:attrName>
                                        </p:attrNameLst>
                                      </p:cBhvr>
                                      <p:to>
                                        <p:strVal val="visible"/>
                                      </p:to>
                                    </p:set>
                                    <p:anim calcmode="lin" valueType="num">
                                      <p:cBhvr>
                                        <p:cTn id="42" dur="500" fill="hold"/>
                                        <p:tgtEl>
                                          <p:spTgt spid="24579">
                                            <p:txEl>
                                              <p:pRg st="10" end="10"/>
                                            </p:txEl>
                                          </p:spTgt>
                                        </p:tgtEl>
                                        <p:attrNameLst>
                                          <p:attrName>ppt_w</p:attrName>
                                        </p:attrNameLst>
                                      </p:cBhvr>
                                      <p:tavLst>
                                        <p:tav tm="0">
                                          <p:val>
                                            <p:fltVal val="0"/>
                                          </p:val>
                                        </p:tav>
                                        <p:tav tm="100000">
                                          <p:val>
                                            <p:strVal val="#ppt_w"/>
                                          </p:val>
                                        </p:tav>
                                      </p:tavLst>
                                    </p:anim>
                                    <p:anim calcmode="lin" valueType="num">
                                      <p:cBhvr>
                                        <p:cTn id="43" dur="500" fill="hold"/>
                                        <p:tgtEl>
                                          <p:spTgt spid="24579">
                                            <p:txEl>
                                              <p:pRg st="10" end="10"/>
                                            </p:txEl>
                                          </p:spTgt>
                                        </p:tgtEl>
                                        <p:attrNameLst>
                                          <p:attrName>ppt_h</p:attrName>
                                        </p:attrNameLst>
                                      </p:cBhvr>
                                      <p:tavLst>
                                        <p:tav tm="0">
                                          <p:val>
                                            <p:fltVal val="0"/>
                                          </p:val>
                                        </p:tav>
                                        <p:tav tm="100000">
                                          <p:val>
                                            <p:strVal val="#ppt_h"/>
                                          </p:val>
                                        </p:tav>
                                      </p:tavLst>
                                    </p:anim>
                                    <p:animEffect transition="in" filter="fade">
                                      <p:cBhvr>
                                        <p:cTn id="44" dur="500"/>
                                        <p:tgtEl>
                                          <p:spTgt spid="24579">
                                            <p:txEl>
                                              <p:pRg st="10" end="10"/>
                                            </p:txEl>
                                          </p:spTgt>
                                        </p:tgtEl>
                                      </p:cBhvr>
                                    </p:animEffect>
                                  </p:childTnLst>
                                </p:cTn>
                              </p:par>
                              <p:par>
                                <p:cTn id="45" presetID="19" presetClass="emph" presetSubtype="0" fill="hold" nodeType="withEffect">
                                  <p:stCondLst>
                                    <p:cond delay="0"/>
                                  </p:stCondLst>
                                  <p:childTnLst>
                                    <p:animClr clrSpc="rgb" dir="cw">
                                      <p:cBhvr override="childStyle">
                                        <p:cTn id="46" dur="500" fill="hold"/>
                                        <p:tgtEl>
                                          <p:spTgt spid="24579">
                                            <p:txEl>
                                              <p:pRg st="10" end="10"/>
                                            </p:txEl>
                                          </p:spTgt>
                                        </p:tgtEl>
                                        <p:attrNameLst>
                                          <p:attrName>style.color</p:attrName>
                                        </p:attrNameLst>
                                      </p:cBhvr>
                                      <p:to>
                                        <a:schemeClr val="accent1"/>
                                      </p:to>
                                    </p:animClr>
                                    <p:animClr clrSpc="rgb" dir="cw">
                                      <p:cBhvr>
                                        <p:cTn id="47" dur="500" fill="hold"/>
                                        <p:tgtEl>
                                          <p:spTgt spid="24579">
                                            <p:txEl>
                                              <p:pRg st="10" end="10"/>
                                            </p:txEl>
                                          </p:spTgt>
                                        </p:tgtEl>
                                        <p:attrNameLst>
                                          <p:attrName>fillcolor</p:attrName>
                                        </p:attrNameLst>
                                      </p:cBhvr>
                                      <p:to>
                                        <a:schemeClr val="accent1"/>
                                      </p:to>
                                    </p:animClr>
                                    <p:set>
                                      <p:cBhvr>
                                        <p:cTn id="48" dur="500" fill="hold"/>
                                        <p:tgtEl>
                                          <p:spTgt spid="24579">
                                            <p:txEl>
                                              <p:pRg st="10" end="10"/>
                                            </p:txEl>
                                          </p:spTgt>
                                        </p:tgtEl>
                                        <p:attrNameLst>
                                          <p:attrName>fill.type</p:attrName>
                                        </p:attrNameLst>
                                      </p:cBhvr>
                                      <p:to>
                                        <p:strVal val="solid"/>
                                      </p:to>
                                    </p:set>
                                    <p:set>
                                      <p:cBhvr>
                                        <p:cTn id="49" dur="500" fill="hold"/>
                                        <p:tgtEl>
                                          <p:spTgt spid="24579">
                                            <p:txEl>
                                              <p:pRg st="10" end="10"/>
                                            </p:txEl>
                                          </p:spTgt>
                                        </p:tgtEl>
                                        <p:attrNameLst>
                                          <p:attrName>fill.on</p:attrName>
                                        </p:attrNameLst>
                                      </p:cBhvr>
                                      <p:to>
                                        <p:strVal val="true"/>
                                      </p:to>
                                    </p:set>
                                  </p:childTnLst>
                                </p:cTn>
                              </p:par>
                              <p:par>
                                <p:cTn id="50" presetID="8" presetClass="emph" presetSubtype="0" fill="hold" nodeType="withEffect">
                                  <p:stCondLst>
                                    <p:cond delay="0"/>
                                  </p:stCondLst>
                                  <p:childTnLst>
                                    <p:animRot by="21600000">
                                      <p:cBhvr>
                                        <p:cTn id="51" dur="2000" fill="hold"/>
                                        <p:tgtEl>
                                          <p:spTgt spid="24579">
                                            <p:txEl>
                                              <p:pRg st="10" end="10"/>
                                            </p:txEl>
                                          </p:spTgt>
                                        </p:tgtEl>
                                        <p:attrNameLst>
                                          <p:attrName>r</p:attrName>
                                        </p:attrNameLst>
                                      </p:cBhvr>
                                    </p:animRo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down)">
                                      <p:cBhvr>
                                        <p:cTn id="56" dur="500"/>
                                        <p:tgtEl>
                                          <p:spTgt spid="12"/>
                                        </p:tgtEl>
                                      </p:cBhvr>
                                    </p:animEffect>
                                  </p:childTnLst>
                                </p:cTn>
                              </p:par>
                              <p:par>
                                <p:cTn id="57" presetID="22" presetClass="entr" presetSubtype="4" fill="hold"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95" y="904593"/>
            <a:ext cx="8346185" cy="3793425"/>
          </a:xfrm>
        </p:spPr>
        <p:txBody>
          <a:bodyPr>
            <a:normAutofit fontScale="92500" lnSpcReduction="20000"/>
          </a:bodyPr>
          <a:lstStyle/>
          <a:p>
            <a:pPr>
              <a:buFont typeface="Wingdings" panose="05000000000000000000" pitchFamily="2" charset="2"/>
              <a:buChar char="Ø"/>
            </a:pPr>
            <a:r>
              <a:rPr lang="en-US" dirty="0">
                <a:latin typeface="Calibri (Body)"/>
              </a:rPr>
              <a:t>The relationship between transmitted symbol and bandwidth is </a:t>
            </a:r>
            <a:r>
              <a:rPr lang="en-US" b="1" dirty="0">
                <a:latin typeface="Calibri (Body)"/>
              </a:rPr>
              <a:t>higher symbol rates require wider bandwidth.</a:t>
            </a:r>
            <a:r>
              <a:rPr lang="en-US" dirty="0">
                <a:latin typeface="Calibri (Body)"/>
              </a:rPr>
              <a:t>  </a:t>
            </a:r>
            <a:r>
              <a:rPr lang="en-US" sz="750" dirty="0">
                <a:latin typeface="Calibri (Body)"/>
              </a:rPr>
              <a:t>(G8B10)</a:t>
            </a:r>
          </a:p>
          <a:p>
            <a:pPr lvl="1">
              <a:buFont typeface="Arial" panose="020B0604020202020204" pitchFamily="34" charset="0"/>
              <a:buChar char="•"/>
            </a:pPr>
            <a:r>
              <a:rPr lang="en-US" sz="1050" dirty="0">
                <a:solidFill>
                  <a:schemeClr val="accent4">
                    <a:lumMod val="75000"/>
                    <a:lumOff val="25000"/>
                  </a:schemeClr>
                </a:solidFill>
                <a:latin typeface="Calibri (Body)"/>
              </a:rPr>
              <a:t>If you’re going to send fast, you’ll need to go to higher bands that will permit the faster sending speed and wider bandwidth.</a:t>
            </a:r>
            <a:endParaRPr lang="en-US" sz="788" dirty="0">
              <a:solidFill>
                <a:schemeClr val="accent4">
                  <a:lumMod val="75000"/>
                  <a:lumOff val="25000"/>
                </a:schemeClr>
              </a:solidFill>
              <a:latin typeface="Calibri (Body)"/>
            </a:endParaRPr>
          </a:p>
          <a:p>
            <a:pPr lvl="0">
              <a:buFont typeface="Wingdings" panose="05000000000000000000" pitchFamily="2" charset="2"/>
              <a:buChar char="Ø"/>
            </a:pPr>
            <a:r>
              <a:rPr lang="en-US" altLang="en-US" b="1" dirty="0">
                <a:solidFill>
                  <a:srgbClr val="000066"/>
                </a:solidFill>
                <a:latin typeface="Calibri (Body)"/>
              </a:rPr>
              <a:t>300 baud </a:t>
            </a:r>
            <a:r>
              <a:rPr lang="en-US" altLang="en-US" dirty="0">
                <a:solidFill>
                  <a:srgbClr val="000066"/>
                </a:solidFill>
                <a:latin typeface="Calibri (Body)"/>
              </a:rPr>
              <a:t>is the maximum symbol rate permitted for RTTY or data emission transmitted at frequencies </a:t>
            </a:r>
            <a:r>
              <a:rPr lang="en-US" altLang="en-US" b="1" dirty="0">
                <a:solidFill>
                  <a:srgbClr val="000066"/>
                </a:solidFill>
                <a:latin typeface="Calibri (Body)"/>
              </a:rPr>
              <a:t>below 28 MHz</a:t>
            </a:r>
            <a:r>
              <a:rPr lang="en-US" altLang="en-US" dirty="0">
                <a:solidFill>
                  <a:srgbClr val="000066"/>
                </a:solidFill>
                <a:latin typeface="Calibri (Body)"/>
              </a:rPr>
              <a:t>.</a:t>
            </a:r>
            <a:r>
              <a:rPr lang="en-US" altLang="en-US" sz="750" dirty="0">
                <a:solidFill>
                  <a:srgbClr val="000066"/>
                </a:solidFill>
                <a:latin typeface="Calibri (Body)"/>
              </a:rPr>
              <a:t>(G1C08)</a:t>
            </a:r>
            <a:r>
              <a:rPr lang="en-US" altLang="en-US" dirty="0">
                <a:solidFill>
                  <a:srgbClr val="000066"/>
                </a:solidFill>
                <a:latin typeface="Calibri (Body)"/>
              </a:rPr>
              <a:t> </a:t>
            </a:r>
          </a:p>
          <a:p>
            <a:pPr lvl="0"/>
            <a:endParaRPr lang="en-US" altLang="en-US" sz="450" b="1" dirty="0">
              <a:solidFill>
                <a:srgbClr val="000066"/>
              </a:solidFill>
              <a:latin typeface="Calibri (Body)"/>
            </a:endParaRPr>
          </a:p>
          <a:p>
            <a:pPr lvl="0">
              <a:buFont typeface="Wingdings" panose="05000000000000000000" pitchFamily="2" charset="2"/>
              <a:buChar char="Ø"/>
            </a:pPr>
            <a:r>
              <a:rPr lang="en-US" altLang="en-US" b="1" dirty="0">
                <a:solidFill>
                  <a:srgbClr val="000066"/>
                </a:solidFill>
                <a:latin typeface="Calibri (Body)"/>
              </a:rPr>
              <a:t>300 baud </a:t>
            </a:r>
            <a:r>
              <a:rPr lang="en-US" altLang="en-US" dirty="0">
                <a:solidFill>
                  <a:srgbClr val="000066"/>
                </a:solidFill>
                <a:latin typeface="Calibri (Body)"/>
              </a:rPr>
              <a:t>is the maximum symbol rate permitted for RTTY or data emission transmission on the </a:t>
            </a:r>
            <a:r>
              <a:rPr lang="en-US" altLang="en-US" b="1" dirty="0">
                <a:solidFill>
                  <a:srgbClr val="000066"/>
                </a:solidFill>
                <a:latin typeface="Calibri (Body)"/>
              </a:rPr>
              <a:t>20 meter band</a:t>
            </a:r>
            <a:r>
              <a:rPr lang="en-US" altLang="en-US" dirty="0">
                <a:solidFill>
                  <a:srgbClr val="000066"/>
                </a:solidFill>
                <a:latin typeface="Calibri (Body)"/>
              </a:rPr>
              <a:t>.</a:t>
            </a:r>
            <a:r>
              <a:rPr lang="en-US" altLang="en-US" sz="750" dirty="0">
                <a:solidFill>
                  <a:srgbClr val="000066"/>
                </a:solidFill>
                <a:latin typeface="Calibri (Body)"/>
              </a:rPr>
              <a:t>(G1C07) </a:t>
            </a:r>
          </a:p>
          <a:p>
            <a:pPr lvl="0"/>
            <a:endParaRPr lang="en-US" altLang="en-US" sz="375" b="1" dirty="0">
              <a:solidFill>
                <a:srgbClr val="000066"/>
              </a:solidFill>
              <a:latin typeface="Calibri (Body)"/>
            </a:endParaRPr>
          </a:p>
          <a:p>
            <a:pPr lvl="0">
              <a:buFont typeface="Wingdings" panose="05000000000000000000" pitchFamily="2" charset="2"/>
              <a:buChar char="Ø"/>
            </a:pPr>
            <a:r>
              <a:rPr lang="en-US" altLang="en-US" b="1" dirty="0">
                <a:solidFill>
                  <a:srgbClr val="000066"/>
                </a:solidFill>
                <a:latin typeface="Calibri (Body)"/>
              </a:rPr>
              <a:t>1200 baud </a:t>
            </a:r>
            <a:r>
              <a:rPr lang="en-US" altLang="en-US" dirty="0">
                <a:solidFill>
                  <a:srgbClr val="000066"/>
                </a:solidFill>
                <a:latin typeface="Calibri (Body)"/>
              </a:rPr>
              <a:t>is the maximum symbol rate permitted for RTTY or data emission transmissions on the </a:t>
            </a:r>
            <a:r>
              <a:rPr lang="en-US" altLang="en-US" b="1" dirty="0">
                <a:solidFill>
                  <a:srgbClr val="000066"/>
                </a:solidFill>
                <a:latin typeface="Calibri (Body)"/>
              </a:rPr>
              <a:t>10 meter band</a:t>
            </a:r>
            <a:r>
              <a:rPr lang="en-US" altLang="en-US" dirty="0">
                <a:solidFill>
                  <a:srgbClr val="000066"/>
                </a:solidFill>
                <a:latin typeface="Calibri (Body)"/>
              </a:rPr>
              <a:t>.</a:t>
            </a:r>
            <a:r>
              <a:rPr lang="en-US" altLang="en-US" sz="750" dirty="0">
                <a:solidFill>
                  <a:srgbClr val="000066"/>
                </a:solidFill>
                <a:latin typeface="Calibri (Body)"/>
              </a:rPr>
              <a:t>(G1C10)</a:t>
            </a:r>
            <a:r>
              <a:rPr lang="en-US" altLang="en-US" dirty="0">
                <a:solidFill>
                  <a:srgbClr val="000066"/>
                </a:solidFill>
                <a:latin typeface="Calibri (Body)"/>
              </a:rPr>
              <a:t> </a:t>
            </a:r>
          </a:p>
          <a:p>
            <a:pPr lvl="0"/>
            <a:endParaRPr lang="en-US" altLang="en-US" sz="450" b="1" dirty="0">
              <a:solidFill>
                <a:srgbClr val="000066"/>
              </a:solidFill>
              <a:latin typeface="Calibri (Body)"/>
            </a:endParaRPr>
          </a:p>
          <a:p>
            <a:pPr lvl="0">
              <a:buFont typeface="Wingdings" panose="05000000000000000000" pitchFamily="2" charset="2"/>
              <a:buChar char="Ø"/>
            </a:pPr>
            <a:r>
              <a:rPr lang="en-US" altLang="en-US" b="1" dirty="0">
                <a:solidFill>
                  <a:srgbClr val="000066"/>
                </a:solidFill>
                <a:latin typeface="Calibri (Body)"/>
              </a:rPr>
              <a:t>19.6 </a:t>
            </a:r>
            <a:r>
              <a:rPr lang="en-US" altLang="en-US" b="1" dirty="0" err="1">
                <a:solidFill>
                  <a:srgbClr val="000066"/>
                </a:solidFill>
                <a:latin typeface="Calibri (Body)"/>
              </a:rPr>
              <a:t>kilobaud</a:t>
            </a:r>
            <a:r>
              <a:rPr lang="en-US" altLang="en-US" b="1" dirty="0">
                <a:solidFill>
                  <a:srgbClr val="000066"/>
                </a:solidFill>
                <a:latin typeface="Calibri (Body)"/>
              </a:rPr>
              <a:t> </a:t>
            </a:r>
            <a:r>
              <a:rPr lang="en-US" altLang="en-US" dirty="0">
                <a:solidFill>
                  <a:srgbClr val="000066"/>
                </a:solidFill>
                <a:latin typeface="Calibri (Body)"/>
              </a:rPr>
              <a:t>is the maximum symbol rate permitted for RTTY or data emission transmissions on the </a:t>
            </a:r>
            <a:r>
              <a:rPr lang="en-US" altLang="en-US" b="1" dirty="0">
                <a:solidFill>
                  <a:srgbClr val="000066"/>
                </a:solidFill>
                <a:latin typeface="Calibri (Body)"/>
              </a:rPr>
              <a:t>2 meter band</a:t>
            </a:r>
            <a:r>
              <a:rPr lang="en-US" altLang="en-US" dirty="0">
                <a:solidFill>
                  <a:srgbClr val="000066"/>
                </a:solidFill>
                <a:latin typeface="Calibri (Body)"/>
              </a:rPr>
              <a:t>.</a:t>
            </a:r>
            <a:r>
              <a:rPr lang="en-US" altLang="en-US" sz="750" dirty="0">
                <a:solidFill>
                  <a:srgbClr val="000066"/>
                </a:solidFill>
                <a:latin typeface="Calibri (Body)"/>
              </a:rPr>
              <a:t>(G1C11)</a:t>
            </a:r>
            <a:r>
              <a:rPr lang="en-US" altLang="en-US" dirty="0">
                <a:solidFill>
                  <a:srgbClr val="000066"/>
                </a:solidFill>
                <a:latin typeface="Calibri (Body)"/>
              </a:rPr>
              <a:t> </a:t>
            </a:r>
          </a:p>
          <a:p>
            <a:pPr lvl="0"/>
            <a:endParaRPr lang="en-US" altLang="en-US" sz="450" b="1" dirty="0">
              <a:solidFill>
                <a:srgbClr val="000066"/>
              </a:solidFill>
              <a:latin typeface="Calibri (Body)"/>
            </a:endParaRPr>
          </a:p>
          <a:p>
            <a:pPr lvl="0">
              <a:buFont typeface="Wingdings" panose="05000000000000000000" pitchFamily="2" charset="2"/>
              <a:buChar char="Ø"/>
            </a:pPr>
            <a:r>
              <a:rPr lang="en-US" altLang="en-US" b="1" dirty="0">
                <a:solidFill>
                  <a:srgbClr val="000066"/>
                </a:solidFill>
                <a:latin typeface="Calibri (Body)"/>
              </a:rPr>
              <a:t>56 </a:t>
            </a:r>
            <a:r>
              <a:rPr lang="en-US" altLang="en-US" b="1" dirty="0" err="1">
                <a:solidFill>
                  <a:srgbClr val="000066"/>
                </a:solidFill>
                <a:latin typeface="Calibri (Body)"/>
              </a:rPr>
              <a:t>kilobaud</a:t>
            </a:r>
            <a:r>
              <a:rPr lang="en-US" altLang="en-US" b="1" dirty="0">
                <a:solidFill>
                  <a:srgbClr val="000066"/>
                </a:solidFill>
                <a:latin typeface="Calibri (Body)"/>
              </a:rPr>
              <a:t> </a:t>
            </a:r>
            <a:r>
              <a:rPr lang="en-US" altLang="en-US" dirty="0">
                <a:solidFill>
                  <a:srgbClr val="000066"/>
                </a:solidFill>
                <a:latin typeface="Calibri (Body)"/>
              </a:rPr>
              <a:t>is the maximum symbol rate permitted for RTTY or data emission transmitted on the </a:t>
            </a:r>
            <a:r>
              <a:rPr lang="en-US" altLang="en-US" b="1" dirty="0">
                <a:solidFill>
                  <a:srgbClr val="000066"/>
                </a:solidFill>
                <a:latin typeface="Calibri (Body)"/>
              </a:rPr>
              <a:t>1.25 meter and 70 centimeter bands</a:t>
            </a:r>
            <a:r>
              <a:rPr lang="en-US" altLang="en-US" dirty="0">
                <a:solidFill>
                  <a:srgbClr val="000066"/>
                </a:solidFill>
                <a:latin typeface="Calibri (Body)"/>
              </a:rPr>
              <a:t>.</a:t>
            </a:r>
            <a:r>
              <a:rPr lang="en-US" altLang="en-US" sz="750" dirty="0">
                <a:solidFill>
                  <a:srgbClr val="000066"/>
                </a:solidFill>
                <a:latin typeface="Calibri (Body)"/>
              </a:rPr>
              <a:t>(G1C09) </a:t>
            </a:r>
          </a:p>
          <a:p>
            <a:pPr>
              <a:buFont typeface="Wingdings" panose="05000000000000000000" pitchFamily="2" charset="2"/>
              <a:buChar char="Ø"/>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smtClean="0">
                <a:solidFill>
                  <a:srgbClr val="000066"/>
                </a:solidFill>
              </a:rPr>
              <a:pPr>
                <a:defRPr/>
              </a:pPr>
              <a:t>12</a:t>
            </a:fld>
            <a:endParaRPr lang="en-US" altLang="en-US">
              <a:solidFill>
                <a:srgbClr val="000066"/>
              </a:solidFill>
            </a:endParaRPr>
          </a:p>
        </p:txBody>
      </p:sp>
      <p:sp>
        <p:nvSpPr>
          <p:cNvPr id="9" name="Rectangle 2"/>
          <p:cNvSpPr>
            <a:spLocks noGrp="1" noChangeArrowheads="1"/>
          </p:cNvSpPr>
          <p:nvPr>
            <p:ph type="title"/>
          </p:nvPr>
        </p:nvSpPr>
        <p:spPr/>
        <p:txBody>
          <a:bodyPr/>
          <a:lstStyle/>
          <a:p>
            <a:pPr algn="ctr"/>
            <a:r>
              <a:rPr lang="en-US" altLang="en-US" sz="2700" dirty="0"/>
              <a:t>Digital Operating</a:t>
            </a:r>
          </a:p>
        </p:txBody>
      </p:sp>
    </p:spTree>
    <p:extLst>
      <p:ext uri="{BB962C8B-B14F-4D97-AF65-F5344CB8AC3E}">
        <p14:creationId xmlns:p14="http://schemas.microsoft.com/office/powerpoint/2010/main" val="41477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1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left)">
                                      <p:cBhvr>
                                        <p:cTn id="27" dur="1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wipe(left)">
                                      <p:cBhvr>
                                        <p:cTn id="32" dur="10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wipe(down)">
                                      <p:cBhvr>
                                        <p:cTn id="37"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0771" y="837193"/>
            <a:ext cx="8222457" cy="3864863"/>
          </a:xfrm>
        </p:spPr>
        <p:txBody>
          <a:bodyPr>
            <a:normAutofit fontScale="92500" lnSpcReduction="20000"/>
          </a:bodyPr>
          <a:lstStyle/>
          <a:p>
            <a:pPr>
              <a:buFont typeface="Wingdings" panose="05000000000000000000" pitchFamily="2" charset="2"/>
              <a:buChar char="Ø"/>
            </a:pPr>
            <a:r>
              <a:rPr lang="en-US" sz="1500" b="1" dirty="0"/>
              <a:t>Recap</a:t>
            </a:r>
            <a:r>
              <a:rPr lang="en-US" sz="1500" dirty="0"/>
              <a:t> of maximum speeds for RTTY. </a:t>
            </a:r>
          </a:p>
          <a:p>
            <a:pPr>
              <a:buFont typeface="Wingdings" panose="05000000000000000000" pitchFamily="2" charset="2"/>
              <a:buChar char="Ø"/>
            </a:pPr>
            <a:endParaRPr lang="en-US" sz="1500" dirty="0"/>
          </a:p>
          <a:p>
            <a:pPr>
              <a:buFont typeface="Wingdings" panose="05000000000000000000" pitchFamily="2" charset="2"/>
              <a:buChar char="Ø"/>
            </a:pPr>
            <a:endParaRPr lang="en-US" sz="1500" dirty="0"/>
          </a:p>
          <a:p>
            <a:pPr>
              <a:buFont typeface="Wingdings" panose="05000000000000000000" pitchFamily="2" charset="2"/>
              <a:buChar char="Ø"/>
            </a:pPr>
            <a:endParaRPr lang="en-US" sz="1500" dirty="0"/>
          </a:p>
          <a:p>
            <a:pPr>
              <a:buFont typeface="Wingdings" panose="05000000000000000000" pitchFamily="2" charset="2"/>
              <a:buChar char="Ø"/>
            </a:pPr>
            <a:endParaRPr lang="en-US" sz="1500" dirty="0"/>
          </a:p>
          <a:p>
            <a:pPr>
              <a:buFont typeface="Wingdings" panose="05000000000000000000" pitchFamily="2" charset="2"/>
              <a:buChar char="Ø"/>
            </a:pPr>
            <a:endParaRPr lang="en-US" sz="1500" dirty="0"/>
          </a:p>
          <a:p>
            <a:pPr>
              <a:buFont typeface="Wingdings" panose="05000000000000000000" pitchFamily="2" charset="2"/>
              <a:buChar char="Ø"/>
            </a:pPr>
            <a:endParaRPr lang="en-US" sz="1500" dirty="0"/>
          </a:p>
          <a:p>
            <a:pPr>
              <a:buFont typeface="Wingdings" panose="05000000000000000000" pitchFamily="2" charset="2"/>
              <a:buChar char="Ø"/>
            </a:pPr>
            <a:endParaRPr lang="en-US" sz="1500" dirty="0"/>
          </a:p>
          <a:p>
            <a:pPr marL="0" indent="0">
              <a:buNone/>
            </a:pPr>
            <a:endParaRPr lang="en-US" sz="1500" dirty="0"/>
          </a:p>
          <a:p>
            <a:pPr lvl="0">
              <a:buFont typeface="Wingdings" panose="05000000000000000000" pitchFamily="2" charset="2"/>
              <a:buChar char="Ø"/>
            </a:pPr>
            <a:r>
              <a:rPr lang="en-US" altLang="en-US" sz="1900" b="1" dirty="0">
                <a:solidFill>
                  <a:srgbClr val="000066"/>
                </a:solidFill>
              </a:rPr>
              <a:t>The header </a:t>
            </a:r>
            <a:r>
              <a:rPr lang="en-US" altLang="en-US" sz="1900" dirty="0">
                <a:solidFill>
                  <a:srgbClr val="000066"/>
                </a:solidFill>
              </a:rPr>
              <a:t>is the part of a data packet that </a:t>
            </a:r>
            <a:r>
              <a:rPr lang="en-US" altLang="en-US" sz="1900" b="1" dirty="0">
                <a:solidFill>
                  <a:srgbClr val="000066"/>
                </a:solidFill>
              </a:rPr>
              <a:t>contains the routing and handling information</a:t>
            </a:r>
            <a:r>
              <a:rPr lang="en-US" altLang="en-US" sz="1900" dirty="0">
                <a:solidFill>
                  <a:srgbClr val="000066"/>
                </a:solidFill>
              </a:rPr>
              <a:t>. </a:t>
            </a:r>
            <a:r>
              <a:rPr lang="en-US" altLang="en-US" sz="900" dirty="0">
                <a:solidFill>
                  <a:srgbClr val="000066"/>
                </a:solidFill>
              </a:rPr>
              <a:t>(G8C03)</a:t>
            </a:r>
            <a:r>
              <a:rPr lang="en-US" altLang="en-US" sz="1900" dirty="0">
                <a:solidFill>
                  <a:srgbClr val="000066"/>
                </a:solidFill>
              </a:rPr>
              <a:t> </a:t>
            </a:r>
            <a:endParaRPr lang="en-US" altLang="en-US" sz="1900" b="1" dirty="0">
              <a:solidFill>
                <a:srgbClr val="000066"/>
              </a:solidFill>
            </a:endParaRPr>
          </a:p>
          <a:p>
            <a:pPr>
              <a:buFont typeface="Wingdings" panose="05000000000000000000" pitchFamily="2" charset="2"/>
              <a:buChar char="Ø"/>
            </a:pPr>
            <a:endParaRPr lang="en-US" sz="1500" dirty="0"/>
          </a:p>
          <a:p>
            <a:pPr>
              <a:buFont typeface="Wingdings" panose="05000000000000000000" pitchFamily="2" charset="2"/>
              <a:buChar char="Ø"/>
            </a:pPr>
            <a:r>
              <a:rPr lang="en-US" sz="1900" b="1" dirty="0"/>
              <a:t>Anywhere in the 6-meter or shorter wavelength bands, and in limited segments of some of the HF bands </a:t>
            </a:r>
            <a:r>
              <a:rPr lang="en-US" sz="1900" dirty="0"/>
              <a:t>may automatically controlled stations transmitting RTTY or data emissions communicate with other automatically controlled digital stations.  </a:t>
            </a:r>
            <a:r>
              <a:rPr lang="en-US" sz="900" dirty="0"/>
              <a:t>(G1E11)</a:t>
            </a:r>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13</a:t>
            </a:fld>
            <a:endParaRPr lang="en-US" altLang="en-US" dirty="0">
              <a:solidFill>
                <a:srgbClr val="000066"/>
              </a:solidFill>
            </a:endParaRPr>
          </a:p>
        </p:txBody>
      </p:sp>
      <p:sp>
        <p:nvSpPr>
          <p:cNvPr id="6" name="Rectangle 2"/>
          <p:cNvSpPr>
            <a:spLocks noGrp="1" noChangeArrowheads="1"/>
          </p:cNvSpPr>
          <p:nvPr>
            <p:ph type="title"/>
          </p:nvPr>
        </p:nvSpPr>
        <p:spPr/>
        <p:txBody>
          <a:bodyPr/>
          <a:lstStyle/>
          <a:p>
            <a:pPr algn="ctr"/>
            <a:r>
              <a:rPr lang="en-US" altLang="en-US" sz="2700" dirty="0"/>
              <a:t>Digital Operating</a:t>
            </a:r>
          </a:p>
        </p:txBody>
      </p:sp>
      <p:pic>
        <p:nvPicPr>
          <p:cNvPr id="8" name="Picture 4" descr="BaudInf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2275" y="1139611"/>
            <a:ext cx="4907071" cy="163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3255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2000" fill="hold"/>
                                        <p:tgtEl>
                                          <p:spTgt spid="8"/>
                                        </p:tgtEl>
                                        <p:attrNameLst>
                                          <p:attrName>ppt_w</p:attrName>
                                        </p:attrNameLst>
                                      </p:cBhvr>
                                      <p:tavLst>
                                        <p:tav tm="0">
                                          <p:val>
                                            <p:fltVal val="0"/>
                                          </p:val>
                                        </p:tav>
                                        <p:tav tm="100000">
                                          <p:val>
                                            <p:strVal val="#ppt_w"/>
                                          </p:val>
                                        </p:tav>
                                      </p:tavLst>
                                    </p:anim>
                                    <p:anim calcmode="lin" valueType="num">
                                      <p:cBhvr>
                                        <p:cTn id="13" dur="2000" fill="hold"/>
                                        <p:tgtEl>
                                          <p:spTgt spid="8"/>
                                        </p:tgtEl>
                                        <p:attrNameLst>
                                          <p:attrName>ppt_h</p:attrName>
                                        </p:attrNameLst>
                                      </p:cBhvr>
                                      <p:tavLst>
                                        <p:tav tm="0">
                                          <p:val>
                                            <p:fltVal val="0"/>
                                          </p:val>
                                        </p:tav>
                                        <p:tav tm="100000">
                                          <p:val>
                                            <p:strVal val="#ppt_h"/>
                                          </p:val>
                                        </p:tav>
                                      </p:tavLst>
                                    </p:anim>
                                    <p:animEffect transition="in" filter="fade">
                                      <p:cBhvr>
                                        <p:cTn id="14" dur="2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Effect transition="in" filter="wipe(left)">
                                      <p:cBhvr>
                                        <p:cTn id="19" dur="1000"/>
                                        <p:tgtEl>
                                          <p:spTgt spid="3">
                                            <p:txEl>
                                              <p:pRg st="9" end="9"/>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11" end="11"/>
                                            </p:txEl>
                                          </p:spTgt>
                                        </p:tgtEl>
                                        <p:attrNameLst>
                                          <p:attrName>style.visibility</p:attrName>
                                        </p:attrNameLst>
                                      </p:cBhvr>
                                      <p:to>
                                        <p:strVal val="visible"/>
                                      </p:to>
                                    </p:set>
                                    <p:animEffect transition="in" filter="wipe(down)">
                                      <p:cBhvr>
                                        <p:cTn id="24" dur="1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4141" y="737561"/>
            <a:ext cx="8346185" cy="3793425"/>
          </a:xfrm>
        </p:spPr>
        <p:txBody>
          <a:bodyPr>
            <a:normAutofit lnSpcReduction="10000"/>
          </a:bodyPr>
          <a:lstStyle/>
          <a:p>
            <a:pPr>
              <a:buFont typeface="Wingdings" panose="05000000000000000000" pitchFamily="2" charset="2"/>
              <a:buChar char="Ø"/>
            </a:pPr>
            <a:r>
              <a:rPr lang="en-US" dirty="0"/>
              <a:t>A </a:t>
            </a:r>
            <a:r>
              <a:rPr lang="en-US" b="1" dirty="0"/>
              <a:t>requirement to conduct communications</a:t>
            </a:r>
            <a:r>
              <a:rPr lang="en-US" dirty="0"/>
              <a:t> with a </a:t>
            </a:r>
            <a:r>
              <a:rPr lang="en-US" b="1" dirty="0"/>
              <a:t>digital station</a:t>
            </a:r>
            <a:r>
              <a:rPr lang="en-US" dirty="0"/>
              <a:t> operating under automatic control outside the automatic control band segments is that the </a:t>
            </a:r>
            <a:r>
              <a:rPr lang="en-US" b="1" dirty="0"/>
              <a:t>station initiating the contact must be under local or remote control</a:t>
            </a:r>
            <a:r>
              <a:rPr lang="en-US" dirty="0"/>
              <a:t>. </a:t>
            </a:r>
            <a:r>
              <a:rPr lang="en-US" sz="750" dirty="0"/>
              <a:t>(G1E03)</a:t>
            </a:r>
          </a:p>
          <a:p>
            <a:pPr lvl="3">
              <a:buFont typeface="Arial" panose="020B0604020202020204" pitchFamily="34" charset="0"/>
              <a:buChar char="•"/>
            </a:pPr>
            <a:r>
              <a:rPr lang="en-US" sz="1050" b="1" dirty="0">
                <a:solidFill>
                  <a:schemeClr val="accent4">
                    <a:lumMod val="75000"/>
                    <a:lumOff val="25000"/>
                  </a:schemeClr>
                </a:solidFill>
              </a:rPr>
              <a:t>All amateur radio communications must be made by a control operator.</a:t>
            </a:r>
          </a:p>
          <a:p>
            <a:pPr>
              <a:buFont typeface="Wingdings" panose="05000000000000000000" pitchFamily="2" charset="2"/>
              <a:buChar char="Ø"/>
            </a:pPr>
            <a:r>
              <a:rPr lang="en-US" b="1" dirty="0"/>
              <a:t>Publicly documenting the technical characteristics of a protocol </a:t>
            </a:r>
            <a:r>
              <a:rPr lang="en-US" dirty="0"/>
              <a:t>must be done before using a new digital protocol on the air. </a:t>
            </a:r>
            <a:r>
              <a:rPr lang="en-US" sz="750" dirty="0"/>
              <a:t>(G1C13)</a:t>
            </a:r>
          </a:p>
          <a:p>
            <a:pPr lvl="3">
              <a:buFont typeface="Arial" panose="020B0604020202020204" pitchFamily="34" charset="0"/>
              <a:buChar char="•"/>
            </a:pPr>
            <a:r>
              <a:rPr lang="en-US" sz="1050" b="1" dirty="0">
                <a:solidFill>
                  <a:schemeClr val="accent4">
                    <a:lumMod val="75000"/>
                    <a:lumOff val="25000"/>
                  </a:schemeClr>
                </a:solidFill>
              </a:rPr>
              <a:t>The use of encryption is contrary to the very nature of amateur radio.</a:t>
            </a:r>
          </a:p>
          <a:p>
            <a:pPr lvl="3">
              <a:buFont typeface="Arial" panose="020B0604020202020204" pitchFamily="34" charset="0"/>
              <a:buChar char="•"/>
            </a:pPr>
            <a:r>
              <a:rPr lang="en-US" sz="1050" b="1" dirty="0">
                <a:solidFill>
                  <a:schemeClr val="accent4">
                    <a:lumMod val="75000"/>
                    <a:lumOff val="25000"/>
                  </a:schemeClr>
                </a:solidFill>
              </a:rPr>
              <a:t>From the very beginning Amateur Radio was intended to be fully open.</a:t>
            </a:r>
          </a:p>
          <a:p>
            <a:pPr lvl="3">
              <a:buFont typeface="Wingdings" panose="05000000000000000000" pitchFamily="2" charset="2"/>
              <a:buChar char="Ø"/>
            </a:pPr>
            <a:endParaRPr lang="en-US" sz="1050" b="1" dirty="0">
              <a:solidFill>
                <a:schemeClr val="accent4">
                  <a:lumMod val="75000"/>
                  <a:lumOff val="25000"/>
                </a:schemeClr>
              </a:solidFill>
            </a:endParaRPr>
          </a:p>
          <a:p>
            <a:pPr lvl="3">
              <a:buFont typeface="Wingdings" panose="05000000000000000000" pitchFamily="2" charset="2"/>
              <a:buChar char="Ø"/>
            </a:pPr>
            <a:endParaRPr lang="en-US" sz="600" b="1" dirty="0">
              <a:solidFill>
                <a:schemeClr val="accent4">
                  <a:lumMod val="75000"/>
                  <a:lumOff val="25000"/>
                </a:schemeClr>
              </a:solidFill>
            </a:endParaRPr>
          </a:p>
          <a:p>
            <a:pPr lvl="0">
              <a:buFont typeface="Wingdings" panose="05000000000000000000" pitchFamily="2" charset="2"/>
              <a:buChar char="Ø"/>
            </a:pPr>
            <a:r>
              <a:rPr lang="en-US" altLang="en-US" dirty="0">
                <a:solidFill>
                  <a:srgbClr val="000066"/>
                </a:solidFill>
              </a:rPr>
              <a:t>A </a:t>
            </a:r>
            <a:r>
              <a:rPr lang="en-US" altLang="en-US" b="1" dirty="0">
                <a:solidFill>
                  <a:srgbClr val="000066"/>
                </a:solidFill>
              </a:rPr>
              <a:t>DE-9 </a:t>
            </a:r>
            <a:r>
              <a:rPr lang="en-US" altLang="en-US" dirty="0">
                <a:solidFill>
                  <a:srgbClr val="000066"/>
                </a:solidFill>
              </a:rPr>
              <a:t>connector would be a </a:t>
            </a:r>
            <a:r>
              <a:rPr lang="en-US" altLang="en-US" b="1" dirty="0">
                <a:solidFill>
                  <a:srgbClr val="000066"/>
                </a:solidFill>
              </a:rPr>
              <a:t>good choice for a serial data port</a:t>
            </a:r>
            <a:r>
              <a:rPr lang="en-US" altLang="en-US" dirty="0">
                <a:solidFill>
                  <a:srgbClr val="000066"/>
                </a:solidFill>
              </a:rPr>
              <a:t>. </a:t>
            </a:r>
            <a:r>
              <a:rPr lang="en-US" altLang="en-US" sz="750" dirty="0">
                <a:solidFill>
                  <a:srgbClr val="000066"/>
                </a:solidFill>
              </a:rPr>
              <a:t>(G2E12))</a:t>
            </a:r>
            <a:r>
              <a:rPr lang="en-US" altLang="en-US" dirty="0">
                <a:solidFill>
                  <a:srgbClr val="000066"/>
                </a:solidFill>
              </a:rPr>
              <a:t> </a:t>
            </a:r>
          </a:p>
          <a:p>
            <a:pPr lvl="2">
              <a:buFont typeface="Arial" panose="020B0604020202020204" pitchFamily="34" charset="0"/>
              <a:buChar char="•"/>
            </a:pPr>
            <a:r>
              <a:rPr lang="en-US" altLang="en-US" sz="1200" dirty="0">
                <a:solidFill>
                  <a:schemeClr val="accent4">
                    <a:lumMod val="75000"/>
                    <a:lumOff val="25000"/>
                  </a:schemeClr>
                </a:solidFill>
              </a:rPr>
              <a:t>Usually called a DB-9, but DE-9 is the original name.</a:t>
            </a:r>
            <a:r>
              <a:rPr lang="en-US" altLang="en-US" sz="900" dirty="0">
                <a:solidFill>
                  <a:schemeClr val="accent4">
                    <a:lumMod val="75000"/>
                    <a:lumOff val="25000"/>
                  </a:schemeClr>
                </a:solidFill>
              </a:rPr>
              <a:t> (and for the exam)</a:t>
            </a:r>
          </a:p>
          <a:p>
            <a:pPr marL="685800" lvl="2" indent="0">
              <a:buNone/>
            </a:pPr>
            <a:endParaRPr lang="en-US" altLang="en-US" sz="1800" dirty="0">
              <a:solidFill>
                <a:schemeClr val="accent4">
                  <a:lumMod val="75000"/>
                  <a:lumOff val="25000"/>
                </a:schemeClr>
              </a:solidFill>
            </a:endParaRPr>
          </a:p>
          <a:p>
            <a:pPr lvl="0">
              <a:buFont typeface="Wingdings" panose="05000000000000000000" pitchFamily="2" charset="2"/>
              <a:buChar char="Ø"/>
            </a:pPr>
            <a:r>
              <a:rPr lang="en-US" altLang="en-US" dirty="0">
                <a:solidFill>
                  <a:srgbClr val="000066"/>
                </a:solidFill>
              </a:rPr>
              <a:t>An </a:t>
            </a:r>
            <a:r>
              <a:rPr lang="en-US" altLang="en-US" b="1" dirty="0">
                <a:solidFill>
                  <a:srgbClr val="000066"/>
                </a:solidFill>
              </a:rPr>
              <a:t>RCA Phono connector is commonly used for audio signals </a:t>
            </a:r>
            <a:r>
              <a:rPr lang="en-US" altLang="en-US" dirty="0">
                <a:solidFill>
                  <a:srgbClr val="000066"/>
                </a:solidFill>
              </a:rPr>
              <a:t>in </a:t>
            </a:r>
          </a:p>
          <a:p>
            <a:pPr marL="0" indent="0">
              <a:buNone/>
            </a:pPr>
            <a:r>
              <a:rPr lang="en-US" altLang="en-US" dirty="0">
                <a:solidFill>
                  <a:srgbClr val="000066"/>
                </a:solidFill>
              </a:rPr>
              <a:t>     Amateur Radio stations. </a:t>
            </a:r>
            <a:r>
              <a:rPr lang="en-US" altLang="en-US" sz="750" dirty="0">
                <a:solidFill>
                  <a:srgbClr val="000066"/>
                </a:solidFill>
              </a:rPr>
              <a:t>(G6B12))</a:t>
            </a:r>
            <a:r>
              <a:rPr lang="en-US" altLang="en-US" dirty="0">
                <a:solidFill>
                  <a:srgbClr val="000066"/>
                </a:solidFill>
              </a:rPr>
              <a:t> </a:t>
            </a:r>
          </a:p>
          <a:p>
            <a:pPr>
              <a:buFont typeface="Wingdings" panose="05000000000000000000" pitchFamily="2" charset="2"/>
              <a:buChar char="Ø"/>
            </a:pPr>
            <a:endParaRPr lang="en-US" dirty="0">
              <a:solidFill>
                <a:schemeClr val="accent4">
                  <a:lumMod val="75000"/>
                  <a:lumOff val="25000"/>
                </a:schemeClr>
              </a:solidFill>
            </a:endParaRPr>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14</a:t>
            </a:fld>
            <a:endParaRPr lang="en-US" altLang="en-US">
              <a:solidFill>
                <a:srgbClr val="000066"/>
              </a:solidFill>
            </a:endParaRPr>
          </a:p>
        </p:txBody>
      </p:sp>
      <p:sp>
        <p:nvSpPr>
          <p:cNvPr id="9" name="Rectangle 2"/>
          <p:cNvSpPr>
            <a:spLocks noGrp="1" noChangeArrowheads="1"/>
          </p:cNvSpPr>
          <p:nvPr>
            <p:ph type="title"/>
          </p:nvPr>
        </p:nvSpPr>
        <p:spPr>
          <a:xfrm>
            <a:off x="307976" y="181978"/>
            <a:ext cx="8642350" cy="651272"/>
          </a:xfrm>
        </p:spPr>
        <p:txBody>
          <a:bodyPr/>
          <a:lstStyle/>
          <a:p>
            <a:pPr algn="ctr"/>
            <a:r>
              <a:rPr lang="en-US" altLang="en-US" sz="2700" dirty="0"/>
              <a:t>Digital Operating</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7600" y="3232828"/>
            <a:ext cx="1476800" cy="117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1111" y="1985194"/>
            <a:ext cx="1476800" cy="117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3614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left)">
                                      <p:cBhvr>
                                        <p:cTn id="32" dur="1000"/>
                                        <p:tgtEl>
                                          <p:spTgt spid="3">
                                            <p:txEl>
                                              <p:pRg st="7" end="7"/>
                                            </p:txEl>
                                          </p:spTgt>
                                        </p:tgtEl>
                                      </p:cBhvr>
                                    </p:animEffect>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20484"/>
                                        </p:tgtEl>
                                        <p:attrNameLst>
                                          <p:attrName>style.visibility</p:attrName>
                                        </p:attrNameLst>
                                      </p:cBhvr>
                                      <p:to>
                                        <p:strVal val="visible"/>
                                      </p:to>
                                    </p:set>
                                    <p:anim calcmode="lin" valueType="num">
                                      <p:cBhvr additive="base">
                                        <p:cTn id="36" dur="1000" fill="hold"/>
                                        <p:tgtEl>
                                          <p:spTgt spid="20484"/>
                                        </p:tgtEl>
                                        <p:attrNameLst>
                                          <p:attrName>ppt_x</p:attrName>
                                        </p:attrNameLst>
                                      </p:cBhvr>
                                      <p:tavLst>
                                        <p:tav tm="0">
                                          <p:val>
                                            <p:strVal val="1+#ppt_w/2"/>
                                          </p:val>
                                        </p:tav>
                                        <p:tav tm="100000">
                                          <p:val>
                                            <p:strVal val="#ppt_x"/>
                                          </p:val>
                                        </p:tav>
                                      </p:tavLst>
                                    </p:anim>
                                    <p:anim calcmode="lin" valueType="num">
                                      <p:cBhvr additive="base">
                                        <p:cTn id="37" dur="1000" fill="hold"/>
                                        <p:tgtEl>
                                          <p:spTgt spid="20484"/>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wipe(left)">
                                      <p:cBhvr>
                                        <p:cTn id="42" dur="10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wipe(down)">
                                      <p:cBhvr>
                                        <p:cTn id="47" dur="1000"/>
                                        <p:tgtEl>
                                          <p:spTgt spid="3">
                                            <p:txEl>
                                              <p:pRg st="10" end="10"/>
                                            </p:txEl>
                                          </p:spTgt>
                                        </p:tgtEl>
                                      </p:cBhvr>
                                    </p:animEffect>
                                  </p:childTnLst>
                                </p:cTn>
                              </p:par>
                              <p:par>
                                <p:cTn id="48" presetID="22" presetClass="entr" presetSubtype="4" fill="hold" nodeType="with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wipe(down)">
                                      <p:cBhvr>
                                        <p:cTn id="50" dur="1000"/>
                                        <p:tgtEl>
                                          <p:spTgt spid="3">
                                            <p:txEl>
                                              <p:pRg st="11" end="11"/>
                                            </p:txEl>
                                          </p:spTgt>
                                        </p:tgtEl>
                                      </p:cBhvr>
                                    </p:animEffect>
                                  </p:childTnLst>
                                </p:cTn>
                              </p:par>
                              <p:par>
                                <p:cTn id="51" presetID="22" presetClass="entr" presetSubtype="4" fill="hold" nodeType="withEffect">
                                  <p:stCondLst>
                                    <p:cond delay="0"/>
                                  </p:stCondLst>
                                  <p:childTnLst>
                                    <p:set>
                                      <p:cBhvr>
                                        <p:cTn id="52" dur="1" fill="hold">
                                          <p:stCondLst>
                                            <p:cond delay="0"/>
                                          </p:stCondLst>
                                        </p:cTn>
                                        <p:tgtEl>
                                          <p:spTgt spid="20482"/>
                                        </p:tgtEl>
                                        <p:attrNameLst>
                                          <p:attrName>style.visibility</p:attrName>
                                        </p:attrNameLst>
                                      </p:cBhvr>
                                      <p:to>
                                        <p:strVal val="visible"/>
                                      </p:to>
                                    </p:set>
                                    <p:animEffect transition="in" filter="wipe(down)">
                                      <p:cBhvr>
                                        <p:cTn id="53" dur="1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757" y="778554"/>
            <a:ext cx="8716804" cy="3793425"/>
          </a:xfrm>
        </p:spPr>
        <p:txBody>
          <a:bodyPr>
            <a:normAutofit fontScale="92500" lnSpcReduction="20000"/>
          </a:bodyPr>
          <a:lstStyle/>
          <a:p>
            <a:pPr>
              <a:buFont typeface="Wingdings" panose="05000000000000000000" pitchFamily="2" charset="2"/>
              <a:buChar char="Ø"/>
            </a:pPr>
            <a:r>
              <a:rPr lang="en-US" altLang="en-US" dirty="0"/>
              <a:t>It is important to </a:t>
            </a:r>
            <a:r>
              <a:rPr lang="en-US" altLang="en-US" b="1" dirty="0"/>
              <a:t>know the duty cycle of the data mode</a:t>
            </a:r>
            <a:r>
              <a:rPr lang="en-US" altLang="en-US" dirty="0"/>
              <a:t> you are using when transmitting because  </a:t>
            </a:r>
            <a:r>
              <a:rPr lang="en-US" altLang="en-US" b="1" dirty="0"/>
              <a:t>some modes have high duty cycles which could exceed the transmitter's average power rating</a:t>
            </a:r>
            <a:r>
              <a:rPr lang="en-US" altLang="en-US" dirty="0"/>
              <a:t>. </a:t>
            </a:r>
            <a:r>
              <a:rPr lang="en-US" altLang="en-US" sz="750" dirty="0"/>
              <a:t>(G8B08)</a:t>
            </a:r>
            <a:r>
              <a:rPr lang="en-US" altLang="en-US" dirty="0"/>
              <a:t> </a:t>
            </a:r>
          </a:p>
          <a:p>
            <a:pPr>
              <a:buFont typeface="Wingdings" panose="05000000000000000000" pitchFamily="2" charset="2"/>
              <a:buChar char="Ø"/>
            </a:pPr>
            <a:endParaRPr lang="en-US" sz="788" dirty="0"/>
          </a:p>
          <a:p>
            <a:pPr>
              <a:buFont typeface="Wingdings" panose="05000000000000000000" pitchFamily="2" charset="2"/>
              <a:buChar char="Ø"/>
            </a:pPr>
            <a:r>
              <a:rPr lang="en-US" b="1" dirty="0" err="1"/>
              <a:t>Winlink</a:t>
            </a:r>
            <a:r>
              <a:rPr lang="en-US" dirty="0"/>
              <a:t> </a:t>
            </a:r>
            <a:r>
              <a:rPr lang="en-US" b="1" dirty="0"/>
              <a:t>is a communication system </a:t>
            </a:r>
            <a:r>
              <a:rPr lang="en-US" dirty="0"/>
              <a:t>that can </a:t>
            </a:r>
            <a:r>
              <a:rPr lang="en-US" b="1" dirty="0"/>
              <a:t>use the Internet</a:t>
            </a:r>
            <a:r>
              <a:rPr lang="en-US" dirty="0"/>
              <a:t> to transfer messages. </a:t>
            </a:r>
            <a:r>
              <a:rPr lang="en-US" sz="750" dirty="0"/>
              <a:t>(G2E13)</a:t>
            </a:r>
          </a:p>
          <a:p>
            <a:pPr lvl="4">
              <a:buFont typeface="Arial" panose="020B0604020202020204" pitchFamily="34" charset="0"/>
              <a:buChar char="•"/>
            </a:pPr>
            <a:r>
              <a:rPr lang="en-US" sz="1200" dirty="0">
                <a:solidFill>
                  <a:schemeClr val="accent4">
                    <a:lumMod val="75000"/>
                    <a:lumOff val="25000"/>
                  </a:schemeClr>
                </a:solidFill>
              </a:rPr>
              <a:t>Via an “</a:t>
            </a:r>
            <a:r>
              <a:rPr lang="en-US" sz="1200" b="1" dirty="0">
                <a:solidFill>
                  <a:schemeClr val="accent4">
                    <a:lumMod val="75000"/>
                    <a:lumOff val="25000"/>
                  </a:schemeClr>
                </a:solidFill>
              </a:rPr>
              <a:t>RMS</a:t>
            </a:r>
            <a:r>
              <a:rPr lang="en-US" sz="1200" dirty="0">
                <a:solidFill>
                  <a:schemeClr val="accent4">
                    <a:lumMod val="75000"/>
                    <a:lumOff val="25000"/>
                  </a:schemeClr>
                </a:solidFill>
              </a:rPr>
              <a:t>” (</a:t>
            </a:r>
            <a:r>
              <a:rPr lang="en-US" sz="1200" b="1" dirty="0">
                <a:solidFill>
                  <a:schemeClr val="accent4">
                    <a:lumMod val="75000"/>
                    <a:lumOff val="25000"/>
                  </a:schemeClr>
                </a:solidFill>
              </a:rPr>
              <a:t>R</a:t>
            </a:r>
            <a:r>
              <a:rPr lang="en-US" sz="1200" dirty="0">
                <a:solidFill>
                  <a:schemeClr val="accent4">
                    <a:lumMod val="75000"/>
                    <a:lumOff val="25000"/>
                  </a:schemeClr>
                </a:solidFill>
              </a:rPr>
              <a:t>emote </a:t>
            </a:r>
            <a:r>
              <a:rPr lang="en-US" sz="1200" b="1" dirty="0">
                <a:solidFill>
                  <a:schemeClr val="accent4">
                    <a:lumMod val="75000"/>
                    <a:lumOff val="25000"/>
                  </a:schemeClr>
                </a:solidFill>
              </a:rPr>
              <a:t>M</a:t>
            </a:r>
            <a:r>
              <a:rPr lang="en-US" sz="1200" dirty="0">
                <a:solidFill>
                  <a:schemeClr val="accent4">
                    <a:lumMod val="75000"/>
                    <a:lumOff val="25000"/>
                  </a:schemeClr>
                </a:solidFill>
              </a:rPr>
              <a:t>essaging </a:t>
            </a:r>
            <a:r>
              <a:rPr lang="en-US" sz="1200" b="1" dirty="0">
                <a:solidFill>
                  <a:schemeClr val="accent4">
                    <a:lumMod val="75000"/>
                    <a:lumOff val="25000"/>
                  </a:schemeClr>
                </a:solidFill>
              </a:rPr>
              <a:t>S</a:t>
            </a:r>
            <a:r>
              <a:rPr lang="en-US" sz="1200" dirty="0">
                <a:solidFill>
                  <a:schemeClr val="accent4">
                    <a:lumMod val="75000"/>
                    <a:lumOff val="25000"/>
                  </a:schemeClr>
                </a:solidFill>
              </a:rPr>
              <a:t>tation).</a:t>
            </a:r>
            <a:endParaRPr lang="en-US" sz="675" dirty="0">
              <a:solidFill>
                <a:schemeClr val="accent4">
                  <a:lumMod val="75000"/>
                  <a:lumOff val="25000"/>
                </a:schemeClr>
              </a:solidFill>
            </a:endParaRPr>
          </a:p>
          <a:p>
            <a:pPr lvl="4">
              <a:buFont typeface="Arial" panose="020B0604020202020204" pitchFamily="34" charset="0"/>
              <a:buChar char="•"/>
            </a:pPr>
            <a:endParaRPr lang="en-US" sz="1050" dirty="0">
              <a:solidFill>
                <a:schemeClr val="accent4">
                  <a:lumMod val="75000"/>
                  <a:lumOff val="25000"/>
                </a:schemeClr>
              </a:solidFill>
            </a:endParaRPr>
          </a:p>
          <a:p>
            <a:pPr>
              <a:buFont typeface="Wingdings" panose="05000000000000000000" pitchFamily="2" charset="2"/>
              <a:buChar char="Ø"/>
            </a:pPr>
            <a:r>
              <a:rPr lang="en-US" dirty="0"/>
              <a:t>To establish contact with a digital messaging system gateway station</a:t>
            </a:r>
            <a:r>
              <a:rPr lang="en-US" b="1" dirty="0"/>
              <a:t>, transmit a connect message on the station’s published frequency</a:t>
            </a:r>
            <a:r>
              <a:rPr lang="en-US" dirty="0"/>
              <a:t>.  </a:t>
            </a:r>
            <a:r>
              <a:rPr lang="en-US" sz="750" dirty="0"/>
              <a:t>(G2E10)</a:t>
            </a:r>
          </a:p>
          <a:p>
            <a:pPr>
              <a:buFont typeface="Wingdings" panose="05000000000000000000" pitchFamily="2" charset="2"/>
              <a:buChar char="Ø"/>
            </a:pPr>
            <a:endParaRPr lang="en-US" dirty="0"/>
          </a:p>
          <a:p>
            <a:pPr>
              <a:buFont typeface="Wingdings" panose="05000000000000000000" pitchFamily="2" charset="2"/>
              <a:buChar char="Ø"/>
            </a:pPr>
            <a:r>
              <a:rPr lang="en-US" b="1" dirty="0"/>
              <a:t>Joining an existing contact using PACTOR is not possible </a:t>
            </a:r>
            <a:r>
              <a:rPr lang="en-US" dirty="0"/>
              <a:t>due to connections are limited to two stations only. </a:t>
            </a:r>
            <a:r>
              <a:rPr lang="en-US" sz="750" dirty="0"/>
              <a:t>(G2E09)</a:t>
            </a:r>
          </a:p>
          <a:p>
            <a:pPr>
              <a:buFont typeface="Wingdings" panose="05000000000000000000" pitchFamily="2" charset="2"/>
              <a:buChar char="Ø"/>
            </a:pPr>
            <a:endParaRPr lang="en-US" sz="750" dirty="0"/>
          </a:p>
          <a:p>
            <a:pPr>
              <a:buFont typeface="Wingdings" panose="05000000000000000000" pitchFamily="2" charset="2"/>
              <a:buChar char="Ø"/>
            </a:pPr>
            <a:r>
              <a:rPr lang="en-US" dirty="0"/>
              <a:t>Putting a PACTOR modem or controller in a mode which </a:t>
            </a:r>
            <a:r>
              <a:rPr lang="en-US" b="1" dirty="0"/>
              <a:t>allows monitoring communications without a connection</a:t>
            </a:r>
            <a:r>
              <a:rPr lang="en-US" dirty="0"/>
              <a:t> to determine if the channel is in use by other PACTOR stations. </a:t>
            </a:r>
            <a:r>
              <a:rPr lang="en-US" sz="750" dirty="0"/>
              <a:t>(G2E02)</a:t>
            </a:r>
          </a:p>
          <a:p>
            <a:pPr lvl="2">
              <a:buFont typeface="Arial" panose="020B0604020202020204" pitchFamily="34" charset="0"/>
              <a:buChar char="•"/>
            </a:pPr>
            <a:r>
              <a:rPr lang="en-US" sz="1200" b="1" dirty="0">
                <a:solidFill>
                  <a:schemeClr val="accent4">
                    <a:lumMod val="75000"/>
                    <a:lumOff val="25000"/>
                  </a:schemeClr>
                </a:solidFill>
              </a:rPr>
              <a:t>The “unconnected” or </a:t>
            </a:r>
            <a:r>
              <a:rPr lang="en-US" sz="1200" b="1" i="1" dirty="0">
                <a:solidFill>
                  <a:srgbClr val="C00000"/>
                </a:solidFill>
              </a:rPr>
              <a:t>monitor mode </a:t>
            </a:r>
            <a:r>
              <a:rPr lang="en-US" sz="1200" b="1" dirty="0">
                <a:solidFill>
                  <a:schemeClr val="accent4">
                    <a:lumMod val="75000"/>
                    <a:lumOff val="25000"/>
                  </a:schemeClr>
                </a:solidFill>
              </a:rPr>
              <a:t>of a PACTOR controller allows the control operator to do this.</a:t>
            </a:r>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15</a:t>
            </a:fld>
            <a:endParaRPr lang="en-US" altLang="en-US">
              <a:solidFill>
                <a:srgbClr val="000066"/>
              </a:solidFill>
            </a:endParaRPr>
          </a:p>
        </p:txBody>
      </p:sp>
      <p:sp>
        <p:nvSpPr>
          <p:cNvPr id="9" name="Rectangle 2"/>
          <p:cNvSpPr>
            <a:spLocks noGrp="1" noChangeArrowheads="1"/>
          </p:cNvSpPr>
          <p:nvPr>
            <p:ph type="title"/>
          </p:nvPr>
        </p:nvSpPr>
        <p:spPr/>
        <p:txBody>
          <a:bodyPr/>
          <a:lstStyle/>
          <a:p>
            <a:pPr algn="ctr"/>
            <a:r>
              <a:rPr lang="en-US" altLang="en-US" sz="2700" dirty="0"/>
              <a:t>Digital Operating</a:t>
            </a:r>
          </a:p>
        </p:txBody>
      </p:sp>
    </p:spTree>
    <p:extLst>
      <p:ext uri="{BB962C8B-B14F-4D97-AF65-F5344CB8AC3E}">
        <p14:creationId xmlns:p14="http://schemas.microsoft.com/office/powerpoint/2010/main" val="2511090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left)">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left)">
                                      <p:cBhvr>
                                        <p:cTn id="22" dur="1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wipe(left)">
                                      <p:cBhvr>
                                        <p:cTn id="27" dur="10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wipe(left)">
                                      <p:cBhvr>
                                        <p:cTn id="32" dur="10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wipe(down)">
                                      <p:cBhvr>
                                        <p:cTn id="37"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3488" y="850871"/>
            <a:ext cx="8346185" cy="3793425"/>
          </a:xfrm>
        </p:spPr>
        <p:txBody>
          <a:bodyPr/>
          <a:lstStyle/>
          <a:p>
            <a:pPr>
              <a:buFont typeface="Wingdings" panose="05000000000000000000" pitchFamily="2" charset="2"/>
              <a:buChar char="Ø"/>
            </a:pPr>
            <a:r>
              <a:rPr lang="en-US" dirty="0"/>
              <a:t>These symptoms </a:t>
            </a:r>
            <a:r>
              <a:rPr lang="en-US" b="1" dirty="0"/>
              <a:t>may result from other signals interfering with a PACTOR or WINMOR transmissions:</a:t>
            </a:r>
          </a:p>
          <a:p>
            <a:pPr lvl="3">
              <a:buFont typeface="Wingdings" panose="05000000000000000000" pitchFamily="2" charset="2"/>
              <a:buChar char="ü"/>
            </a:pPr>
            <a:r>
              <a:rPr lang="en-US" dirty="0"/>
              <a:t> Frequent retries or timeouts.</a:t>
            </a:r>
          </a:p>
          <a:p>
            <a:pPr lvl="3">
              <a:buFont typeface="Wingdings" panose="05000000000000000000" pitchFamily="2" charset="2"/>
              <a:buChar char="ü"/>
            </a:pPr>
            <a:r>
              <a:rPr lang="en-US" dirty="0"/>
              <a:t> Long pauses in message transmission.</a:t>
            </a:r>
          </a:p>
          <a:p>
            <a:pPr lvl="3">
              <a:buFont typeface="Wingdings" panose="05000000000000000000" pitchFamily="2" charset="2"/>
              <a:buChar char="ü"/>
            </a:pPr>
            <a:r>
              <a:rPr lang="en-US" dirty="0"/>
              <a:t> Failure to establish a connection between stations. </a:t>
            </a:r>
            <a:r>
              <a:rPr lang="en-US" sz="750" dirty="0"/>
              <a:t>(G2E03)</a:t>
            </a:r>
          </a:p>
          <a:p>
            <a:pPr marL="1371600" lvl="4" indent="0">
              <a:buNone/>
            </a:pPr>
            <a:r>
              <a:rPr lang="en-US" dirty="0"/>
              <a:t>		All these choices are correct.</a:t>
            </a:r>
          </a:p>
          <a:p>
            <a:pPr marL="1371600" lvl="4" indent="0">
              <a:buNone/>
            </a:pPr>
            <a:endParaRPr lang="en-US" sz="825" dirty="0"/>
          </a:p>
          <a:p>
            <a:pPr lvl="3">
              <a:buFont typeface="Arial" panose="020B0604020202020204" pitchFamily="34" charset="0"/>
              <a:buChar char="•"/>
            </a:pPr>
            <a:r>
              <a:rPr lang="en-US" sz="1050" b="1" dirty="0">
                <a:solidFill>
                  <a:schemeClr val="accent2"/>
                </a:solidFill>
                <a:latin typeface="Calibri (Body)"/>
              </a:rPr>
              <a:t>WINMOR is a radio transmission protocol intended to be used in the </a:t>
            </a:r>
            <a:r>
              <a:rPr lang="en-US" sz="1050" b="1" dirty="0" err="1">
                <a:solidFill>
                  <a:schemeClr val="accent2"/>
                </a:solidFill>
                <a:latin typeface="Calibri (Body)"/>
              </a:rPr>
              <a:t>Winlink</a:t>
            </a:r>
            <a:r>
              <a:rPr lang="en-US" sz="1050" b="1" dirty="0">
                <a:solidFill>
                  <a:schemeClr val="accent2"/>
                </a:solidFill>
                <a:latin typeface="Calibri (Body)"/>
              </a:rPr>
              <a:t> 2000 Global Radio E-mail System by amateur radio operators. WINMOR will complement the PACTOR modes in the high frequency portion of the </a:t>
            </a:r>
            <a:r>
              <a:rPr lang="en-US" sz="1050" b="1" dirty="0" err="1">
                <a:solidFill>
                  <a:schemeClr val="accent2"/>
                </a:solidFill>
                <a:latin typeface="Calibri (Body)"/>
              </a:rPr>
              <a:t>Winlink</a:t>
            </a:r>
            <a:r>
              <a:rPr lang="en-US" sz="1050" b="1" dirty="0">
                <a:solidFill>
                  <a:schemeClr val="accent2"/>
                </a:solidFill>
                <a:latin typeface="Calibri (Body)"/>
              </a:rPr>
              <a:t> system.</a:t>
            </a:r>
          </a:p>
          <a:p>
            <a:pPr lvl="3">
              <a:buFont typeface="Arial" panose="020B0604020202020204" pitchFamily="34" charset="0"/>
              <a:buChar char="•"/>
            </a:pPr>
            <a:endParaRPr lang="en-US" sz="1050" b="1" dirty="0">
              <a:solidFill>
                <a:schemeClr val="accent2"/>
              </a:solidFill>
              <a:latin typeface="Rockwell" panose="02060603020205020403" pitchFamily="18" charset="0"/>
            </a:endParaRPr>
          </a:p>
          <a:p>
            <a:pPr>
              <a:buFont typeface="Wingdings" panose="05000000000000000000" pitchFamily="2" charset="2"/>
              <a:buChar char="Ø"/>
            </a:pPr>
            <a:r>
              <a:rPr lang="en-US" dirty="0"/>
              <a:t>The </a:t>
            </a:r>
            <a:r>
              <a:rPr lang="en-US" b="1" dirty="0"/>
              <a:t>approximate bandwidth of a PACTOR-III signal </a:t>
            </a:r>
            <a:r>
              <a:rPr lang="en-US" dirty="0"/>
              <a:t>at maximum data rate is </a:t>
            </a:r>
            <a:r>
              <a:rPr lang="en-US" b="1" i="1" dirty="0">
                <a:solidFill>
                  <a:schemeClr val="accent2"/>
                </a:solidFill>
              </a:rPr>
              <a:t>2300 Hz</a:t>
            </a:r>
            <a:r>
              <a:rPr lang="en-US" dirty="0"/>
              <a:t>. </a:t>
            </a:r>
            <a:r>
              <a:rPr lang="en-US" sz="750" dirty="0"/>
              <a:t>(G8B05)</a:t>
            </a:r>
          </a:p>
          <a:p>
            <a:pPr>
              <a:buFont typeface="Wingdings" panose="05000000000000000000" pitchFamily="2" charset="2"/>
              <a:buChar char="Ø"/>
            </a:pPr>
            <a:endParaRPr lang="en-US" sz="825" dirty="0"/>
          </a:p>
          <a:p>
            <a:pPr>
              <a:buFont typeface="Wingdings" panose="05000000000000000000" pitchFamily="2" charset="2"/>
              <a:buChar char="Ø"/>
            </a:pPr>
            <a:r>
              <a:rPr lang="en-US" b="1" dirty="0"/>
              <a:t>Failure to exchange information due to excessive transmission</a:t>
            </a:r>
            <a:r>
              <a:rPr lang="en-US" dirty="0"/>
              <a:t> attempts when using PACTOR or WINMOR will result in </a:t>
            </a:r>
            <a:r>
              <a:rPr lang="en-US" b="1" i="1" dirty="0">
                <a:solidFill>
                  <a:schemeClr val="accent2"/>
                </a:solidFill>
              </a:rPr>
              <a:t>the connection is dropped</a:t>
            </a:r>
            <a:r>
              <a:rPr lang="en-US" dirty="0"/>
              <a:t>.  </a:t>
            </a:r>
            <a:r>
              <a:rPr lang="en-US" sz="750" dirty="0"/>
              <a:t>(G8C06)</a:t>
            </a:r>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16</a:t>
            </a:fld>
            <a:endParaRPr lang="en-US" altLang="en-US">
              <a:solidFill>
                <a:srgbClr val="000066"/>
              </a:solidFill>
            </a:endParaRPr>
          </a:p>
        </p:txBody>
      </p:sp>
      <p:sp>
        <p:nvSpPr>
          <p:cNvPr id="9" name="Rectangle 2"/>
          <p:cNvSpPr>
            <a:spLocks noGrp="1" noChangeArrowheads="1"/>
          </p:cNvSpPr>
          <p:nvPr>
            <p:ph type="title"/>
          </p:nvPr>
        </p:nvSpPr>
        <p:spPr/>
        <p:txBody>
          <a:bodyPr/>
          <a:lstStyle/>
          <a:p>
            <a:pPr algn="ctr"/>
            <a:r>
              <a:rPr lang="en-US" altLang="en-US" sz="2700" dirty="0"/>
              <a:t>Digital Operating</a:t>
            </a:r>
          </a:p>
        </p:txBody>
      </p:sp>
    </p:spTree>
    <p:extLst>
      <p:ext uri="{BB962C8B-B14F-4D97-AF65-F5344CB8AC3E}">
        <p14:creationId xmlns:p14="http://schemas.microsoft.com/office/powerpoint/2010/main" val="1086879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3">
                                            <p:txEl>
                                              <p:pRg st="4" end="4"/>
                                            </p:txEl>
                                          </p:spTgt>
                                        </p:tgtEl>
                                      </p:cBhvr>
                                    </p:animEffect>
                                  </p:childTnLst>
                                </p:cTn>
                              </p:par>
                              <p:par>
                                <p:cTn id="30" presetID="19" presetClass="emph" presetSubtype="0" fill="hold" nodeType="withEffect">
                                  <p:stCondLst>
                                    <p:cond delay="0"/>
                                  </p:stCondLst>
                                  <p:childTnLst>
                                    <p:animClr clrSpc="rgb" dir="cw">
                                      <p:cBhvr override="childStyle">
                                        <p:cTn id="31" dur="500" fill="hold"/>
                                        <p:tgtEl>
                                          <p:spTgt spid="3">
                                            <p:txEl>
                                              <p:pRg st="4" end="4"/>
                                            </p:txEl>
                                          </p:spTgt>
                                        </p:tgtEl>
                                        <p:attrNameLst>
                                          <p:attrName>style.color</p:attrName>
                                        </p:attrNameLst>
                                      </p:cBhvr>
                                      <p:to>
                                        <a:schemeClr val="accent1"/>
                                      </p:to>
                                    </p:animClr>
                                    <p:animClr clrSpc="rgb" dir="cw">
                                      <p:cBhvr>
                                        <p:cTn id="32" dur="500" fill="hold"/>
                                        <p:tgtEl>
                                          <p:spTgt spid="3">
                                            <p:txEl>
                                              <p:pRg st="4" end="4"/>
                                            </p:txEl>
                                          </p:spTgt>
                                        </p:tgtEl>
                                        <p:attrNameLst>
                                          <p:attrName>fillcolor</p:attrName>
                                        </p:attrNameLst>
                                      </p:cBhvr>
                                      <p:to>
                                        <a:schemeClr val="accent1"/>
                                      </p:to>
                                    </p:animClr>
                                    <p:set>
                                      <p:cBhvr>
                                        <p:cTn id="33" dur="500" fill="hold"/>
                                        <p:tgtEl>
                                          <p:spTgt spid="3">
                                            <p:txEl>
                                              <p:pRg st="4" end="4"/>
                                            </p:txEl>
                                          </p:spTgt>
                                        </p:tgtEl>
                                        <p:attrNameLst>
                                          <p:attrName>fill.type</p:attrName>
                                        </p:attrNameLst>
                                      </p:cBhvr>
                                      <p:to>
                                        <p:strVal val="solid"/>
                                      </p:to>
                                    </p:set>
                                    <p:set>
                                      <p:cBhvr>
                                        <p:cTn id="34" dur="500" fill="hold"/>
                                        <p:tgtEl>
                                          <p:spTgt spid="3">
                                            <p:txEl>
                                              <p:pRg st="4" end="4"/>
                                            </p:txEl>
                                          </p:spTgt>
                                        </p:tgtEl>
                                        <p:attrNameLst>
                                          <p:attrName>fill.on</p:attrName>
                                        </p:attrNameLst>
                                      </p:cBhvr>
                                      <p:to>
                                        <p:strVal val="true"/>
                                      </p:to>
                                    </p:set>
                                  </p:childTnLst>
                                </p:cTn>
                              </p:par>
                              <p:par>
                                <p:cTn id="35" presetID="8" presetClass="emph" presetSubtype="0" fill="hold" nodeType="withEffect">
                                  <p:stCondLst>
                                    <p:cond delay="0"/>
                                  </p:stCondLst>
                                  <p:childTnLst>
                                    <p:animRot by="21600000">
                                      <p:cBhvr>
                                        <p:cTn id="36" dur="1000" fill="hold"/>
                                        <p:tgtEl>
                                          <p:spTgt spid="3">
                                            <p:txEl>
                                              <p:pRg st="4" end="4"/>
                                            </p:txEl>
                                          </p:spTgt>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p:cTn id="41"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wipe(left)">
                                      <p:cBhvr>
                                        <p:cTn id="48" dur="1000"/>
                                        <p:tgtEl>
                                          <p:spTgt spid="3">
                                            <p:txEl>
                                              <p:pRg st="8" end="8"/>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3">
                                            <p:txEl>
                                              <p:pRg st="10" end="10"/>
                                            </p:txEl>
                                          </p:spTgt>
                                        </p:tgtEl>
                                        <p:attrNameLst>
                                          <p:attrName>style.visibility</p:attrName>
                                        </p:attrNameLst>
                                      </p:cBhvr>
                                      <p:to>
                                        <p:strVal val="visible"/>
                                      </p:to>
                                    </p:set>
                                    <p:animEffect transition="in" filter="wipe(down)">
                                      <p:cBhvr>
                                        <p:cTn id="53"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6857" y="879475"/>
            <a:ext cx="8346185" cy="3552919"/>
          </a:xfrm>
        </p:spPr>
        <p:txBody>
          <a:bodyPr>
            <a:normAutofit fontScale="92500" lnSpcReduction="20000"/>
          </a:bodyPr>
          <a:lstStyle/>
          <a:p>
            <a:pPr>
              <a:buFont typeface="Wingdings" panose="05000000000000000000" pitchFamily="2" charset="2"/>
              <a:buChar char="Ø"/>
            </a:pPr>
            <a:r>
              <a:rPr lang="en-US" dirty="0"/>
              <a:t>In the PACTOR protocol, a </a:t>
            </a:r>
            <a:r>
              <a:rPr lang="en-US" b="1" dirty="0"/>
              <a:t>NAK response </a:t>
            </a:r>
            <a:r>
              <a:rPr lang="en-US" dirty="0"/>
              <a:t>to a transmitted packet means the receiver is </a:t>
            </a:r>
            <a:r>
              <a:rPr lang="en-US" b="1" dirty="0"/>
              <a:t>requesting the packet be retransmitted</a:t>
            </a:r>
            <a:r>
              <a:rPr lang="en-US" dirty="0"/>
              <a:t>.  </a:t>
            </a:r>
            <a:r>
              <a:rPr lang="en-US" sz="750" dirty="0"/>
              <a:t>(G8C05)</a:t>
            </a:r>
          </a:p>
          <a:p>
            <a:pPr>
              <a:buFont typeface="Wingdings" panose="05000000000000000000" pitchFamily="2" charset="2"/>
              <a:buChar char="Ø"/>
            </a:pPr>
            <a:endParaRPr lang="en-US" sz="750" dirty="0"/>
          </a:p>
          <a:p>
            <a:pPr>
              <a:buFont typeface="Wingdings" panose="05000000000000000000" pitchFamily="2" charset="2"/>
              <a:buChar char="Ø"/>
            </a:pPr>
            <a:r>
              <a:rPr lang="en-US" dirty="0"/>
              <a:t>Forward error correction (</a:t>
            </a:r>
            <a:r>
              <a:rPr lang="en-US" b="1" dirty="0"/>
              <a:t>FEC</a:t>
            </a:r>
            <a:r>
              <a:rPr lang="en-US" dirty="0"/>
              <a:t>) allows the receiver to correct errors in received data packets by </a:t>
            </a:r>
            <a:r>
              <a:rPr lang="en-US" b="1" dirty="0"/>
              <a:t>transmitting redundant information with the data</a:t>
            </a:r>
            <a:r>
              <a:rPr lang="en-US" dirty="0"/>
              <a:t>.  </a:t>
            </a:r>
            <a:r>
              <a:rPr lang="en-US" sz="750" dirty="0"/>
              <a:t>(G8C10)</a:t>
            </a:r>
          </a:p>
          <a:p>
            <a:pPr>
              <a:buFont typeface="Wingdings" panose="05000000000000000000" pitchFamily="2" charset="2"/>
              <a:buChar char="Ø"/>
            </a:pPr>
            <a:endParaRPr lang="en-US" sz="750" dirty="0"/>
          </a:p>
          <a:p>
            <a:pPr>
              <a:buFont typeface="Wingdings" panose="05000000000000000000" pitchFamily="2" charset="2"/>
              <a:buChar char="Ø"/>
            </a:pPr>
            <a:r>
              <a:rPr lang="en-US" dirty="0"/>
              <a:t>When the </a:t>
            </a:r>
            <a:r>
              <a:rPr lang="en-US" b="1" dirty="0"/>
              <a:t>receiving station detects errors</a:t>
            </a:r>
            <a:r>
              <a:rPr lang="en-US" dirty="0"/>
              <a:t> in the reception of data, it sends </a:t>
            </a:r>
            <a:r>
              <a:rPr lang="en-US" b="1" dirty="0"/>
              <a:t>ARQ</a:t>
            </a:r>
            <a:r>
              <a:rPr lang="en-US" dirty="0"/>
              <a:t>, which </a:t>
            </a:r>
            <a:r>
              <a:rPr lang="en-US" b="1" dirty="0"/>
              <a:t>requests the packet be retransmitted</a:t>
            </a:r>
            <a:r>
              <a:rPr lang="en-US" dirty="0"/>
              <a:t>.  </a:t>
            </a:r>
            <a:r>
              <a:rPr lang="en-US" sz="750" dirty="0"/>
              <a:t>(G8C07)</a:t>
            </a:r>
          </a:p>
          <a:p>
            <a:pPr lvl="2">
              <a:buFont typeface="Arial" panose="020B0604020202020204" pitchFamily="34" charset="0"/>
              <a:buChar char="•"/>
            </a:pPr>
            <a:r>
              <a:rPr lang="en-US" sz="1200" b="1" i="1" dirty="0">
                <a:solidFill>
                  <a:schemeClr val="accent2"/>
                </a:solidFill>
              </a:rPr>
              <a:t>ARQ</a:t>
            </a:r>
            <a:r>
              <a:rPr lang="en-US" sz="1200" dirty="0">
                <a:solidFill>
                  <a:schemeClr val="accent2"/>
                </a:solidFill>
              </a:rPr>
              <a:t> stands for </a:t>
            </a:r>
            <a:r>
              <a:rPr lang="en-US" sz="1200" b="1" i="1" dirty="0">
                <a:solidFill>
                  <a:schemeClr val="accent2"/>
                </a:solidFill>
              </a:rPr>
              <a:t>Automatic Repeat Request.</a:t>
            </a:r>
          </a:p>
          <a:p>
            <a:pPr>
              <a:buFont typeface="Wingdings" panose="05000000000000000000" pitchFamily="2" charset="2"/>
              <a:buChar char="Ø"/>
            </a:pPr>
            <a:endParaRPr lang="en-US" sz="1350" b="1" i="1" dirty="0">
              <a:solidFill>
                <a:schemeClr val="accent2"/>
              </a:solidFill>
            </a:endParaRPr>
          </a:p>
          <a:p>
            <a:pPr>
              <a:buFont typeface="Wingdings" panose="05000000000000000000" pitchFamily="2" charset="2"/>
              <a:buChar char="Ø"/>
            </a:pPr>
            <a:r>
              <a:rPr lang="en-US" dirty="0"/>
              <a:t>FT8 is a narrow-band digital mode that can </a:t>
            </a:r>
            <a:r>
              <a:rPr lang="en-US" b="1" dirty="0"/>
              <a:t>receive signals with very low signal-to-noise ratios</a:t>
            </a:r>
            <a:r>
              <a:rPr lang="en-US" dirty="0"/>
              <a:t>.  </a:t>
            </a:r>
            <a:r>
              <a:rPr lang="en-US" sz="750" dirty="0"/>
              <a:t>(G8A12)</a:t>
            </a:r>
          </a:p>
          <a:p>
            <a:pPr>
              <a:buFont typeface="Wingdings" panose="05000000000000000000" pitchFamily="2" charset="2"/>
              <a:buChar char="Ø"/>
            </a:pPr>
            <a:endParaRPr lang="en-US" sz="1350" dirty="0"/>
          </a:p>
          <a:p>
            <a:pPr>
              <a:buFont typeface="Wingdings" panose="05000000000000000000" pitchFamily="2" charset="2"/>
              <a:buChar char="Ø"/>
            </a:pPr>
            <a:r>
              <a:rPr lang="en-US" b="1" dirty="0"/>
              <a:t>8-tone frequency shift keying </a:t>
            </a:r>
            <a:r>
              <a:rPr lang="en-US" dirty="0"/>
              <a:t>is the type of modulation used by the </a:t>
            </a:r>
            <a:r>
              <a:rPr lang="en-US" b="1" dirty="0"/>
              <a:t>FT8 digital mode</a:t>
            </a:r>
            <a:r>
              <a:rPr lang="en-US" dirty="0"/>
              <a:t>. </a:t>
            </a:r>
            <a:r>
              <a:rPr lang="en-US" sz="750" dirty="0"/>
              <a:t>(G8A09))</a:t>
            </a:r>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17</a:t>
            </a:fld>
            <a:endParaRPr lang="en-US" altLang="en-US">
              <a:solidFill>
                <a:srgbClr val="000066"/>
              </a:solidFill>
            </a:endParaRPr>
          </a:p>
        </p:txBody>
      </p:sp>
      <p:sp>
        <p:nvSpPr>
          <p:cNvPr id="9" name="Rectangle 2"/>
          <p:cNvSpPr>
            <a:spLocks noGrp="1" noChangeArrowheads="1"/>
          </p:cNvSpPr>
          <p:nvPr>
            <p:ph type="title"/>
          </p:nvPr>
        </p:nvSpPr>
        <p:spPr/>
        <p:txBody>
          <a:bodyPr/>
          <a:lstStyle/>
          <a:p>
            <a:pPr algn="ctr"/>
            <a:r>
              <a:rPr lang="en-US" altLang="en-US" sz="2700" dirty="0"/>
              <a:t>Digital Operating</a:t>
            </a:r>
          </a:p>
        </p:txBody>
      </p:sp>
    </p:spTree>
    <p:extLst>
      <p:ext uri="{BB962C8B-B14F-4D97-AF65-F5344CB8AC3E}">
        <p14:creationId xmlns:p14="http://schemas.microsoft.com/office/powerpoint/2010/main" val="3555084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left)">
                                      <p:cBhvr>
                                        <p:cTn id="17" dur="1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left)">
                                      <p:cBhvr>
                                        <p:cTn id="22" dur="1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wipe(left)">
                                      <p:cBhvr>
                                        <p:cTn id="27" dur="10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wipe(down)">
                                      <p:cBhvr>
                                        <p:cTn id="32"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9958" y="755755"/>
            <a:ext cx="9024042" cy="3793425"/>
          </a:xfrm>
        </p:spPr>
        <p:txBody>
          <a:bodyPr/>
          <a:lstStyle/>
          <a:p>
            <a:pPr>
              <a:buFont typeface="Wingdings" panose="05000000000000000000" pitchFamily="2" charset="2"/>
              <a:buChar char="Ø"/>
            </a:pPr>
            <a:endParaRPr lang="en-US" b="1" dirty="0"/>
          </a:p>
          <a:p>
            <a:pPr>
              <a:buFont typeface="Wingdings" panose="05000000000000000000" pitchFamily="2" charset="2"/>
              <a:buChar char="Ø"/>
            </a:pPr>
            <a:r>
              <a:rPr lang="en-US" b="1" dirty="0"/>
              <a:t>Typical exchanges limited to call signs, grid locators, and signal reports</a:t>
            </a:r>
            <a:r>
              <a:rPr lang="en-US" dirty="0"/>
              <a:t> are a characteristic of the </a:t>
            </a:r>
            <a:r>
              <a:rPr lang="en-US" b="1" dirty="0"/>
              <a:t>FT8 mode </a:t>
            </a:r>
            <a:r>
              <a:rPr lang="en-US" dirty="0"/>
              <a:t>of the WSJT-X family.  </a:t>
            </a:r>
            <a:r>
              <a:rPr lang="en-US" sz="750" dirty="0"/>
              <a:t>(G2E11)</a:t>
            </a:r>
          </a:p>
          <a:p>
            <a:pPr lvl="2">
              <a:buFont typeface="Arial" panose="020B0604020202020204" pitchFamily="34" charset="0"/>
              <a:buChar char="•"/>
            </a:pPr>
            <a:r>
              <a:rPr lang="en-US" sz="1200" b="1" dirty="0">
                <a:solidFill>
                  <a:schemeClr val="accent2"/>
                </a:solidFill>
                <a:latin typeface="Rockwell" panose="02060603020205020403" pitchFamily="18" charset="0"/>
              </a:rPr>
              <a:t>WSJT is a computer program used for weak-signal radio</a:t>
            </a:r>
          </a:p>
          <a:p>
            <a:pPr marL="288000" lvl="2" indent="0">
              <a:buNone/>
            </a:pPr>
            <a:r>
              <a:rPr lang="en-US" sz="1200" b="1" dirty="0">
                <a:solidFill>
                  <a:schemeClr val="accent2"/>
                </a:solidFill>
                <a:latin typeface="Rockwell" panose="02060603020205020403" pitchFamily="18" charset="0"/>
              </a:rPr>
              <a:t>communication between amateur radio operators. </a:t>
            </a:r>
            <a:endParaRPr lang="en-US" sz="1125"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18</a:t>
            </a:fld>
            <a:endParaRPr lang="en-US" altLang="en-US">
              <a:solidFill>
                <a:srgbClr val="000066"/>
              </a:solidFill>
            </a:endParaRPr>
          </a:p>
        </p:txBody>
      </p:sp>
      <p:sp>
        <p:nvSpPr>
          <p:cNvPr id="9" name="Rectangle 2"/>
          <p:cNvSpPr>
            <a:spLocks noGrp="1" noChangeArrowheads="1"/>
          </p:cNvSpPr>
          <p:nvPr>
            <p:ph type="title"/>
          </p:nvPr>
        </p:nvSpPr>
        <p:spPr/>
        <p:txBody>
          <a:bodyPr/>
          <a:lstStyle/>
          <a:p>
            <a:pPr algn="ctr"/>
            <a:r>
              <a:rPr lang="en-US" altLang="en-US" sz="2700" dirty="0"/>
              <a:t>Digital Operating</a:t>
            </a:r>
          </a:p>
        </p:txBody>
      </p:sp>
      <p:pic>
        <p:nvPicPr>
          <p:cNvPr id="2" name="Picture 1"/>
          <p:cNvPicPr>
            <a:picLocks noChangeAspect="1"/>
          </p:cNvPicPr>
          <p:nvPr/>
        </p:nvPicPr>
        <p:blipFill>
          <a:blip r:embed="rId2"/>
          <a:stretch>
            <a:fillRect/>
          </a:stretch>
        </p:blipFill>
        <p:spPr>
          <a:xfrm>
            <a:off x="5633120" y="1361385"/>
            <a:ext cx="2965302" cy="3187795"/>
          </a:xfrm>
          <a:prstGeom prst="rect">
            <a:avLst/>
          </a:prstGeom>
        </p:spPr>
      </p:pic>
      <p:sp>
        <p:nvSpPr>
          <p:cNvPr id="4" name="TextBox 3"/>
          <p:cNvSpPr txBox="1"/>
          <p:nvPr/>
        </p:nvSpPr>
        <p:spPr>
          <a:xfrm>
            <a:off x="450548" y="2322737"/>
            <a:ext cx="4978900" cy="2146742"/>
          </a:xfrm>
          <a:prstGeom prst="rect">
            <a:avLst/>
          </a:prstGeom>
          <a:noFill/>
        </p:spPr>
        <p:txBody>
          <a:bodyPr wrap="square" rtlCol="0">
            <a:spAutoFit/>
          </a:bodyPr>
          <a:lstStyle/>
          <a:p>
            <a:pPr marL="257175" indent="-257175" eaLnBrk="0" fontAlgn="base" hangingPunct="0">
              <a:spcBef>
                <a:spcPct val="20000"/>
              </a:spcBef>
              <a:spcAft>
                <a:spcPct val="0"/>
              </a:spcAft>
              <a:buClr>
                <a:srgbClr val="FF1515"/>
              </a:buClr>
              <a:buFont typeface="Wingdings" panose="05000000000000000000" pitchFamily="2" charset="2"/>
              <a:buChar char="Ø"/>
            </a:pPr>
            <a:r>
              <a:rPr lang="en-US" sz="1500" kern="0" dirty="0">
                <a:solidFill>
                  <a:srgbClr val="000066"/>
                </a:solidFill>
              </a:rPr>
              <a:t>A requirement when using FT8 digital mode is </a:t>
            </a:r>
            <a:r>
              <a:rPr lang="en-US" sz="1500" b="1" kern="0" dirty="0">
                <a:solidFill>
                  <a:srgbClr val="000066"/>
                </a:solidFill>
              </a:rPr>
              <a:t>Computer time accurate within approximately 1 second.</a:t>
            </a:r>
            <a:r>
              <a:rPr lang="en-US" sz="1500" kern="0" dirty="0">
                <a:solidFill>
                  <a:srgbClr val="000066"/>
                </a:solidFill>
              </a:rPr>
              <a:t> </a:t>
            </a:r>
            <a:r>
              <a:rPr lang="en-US" sz="750" kern="0" dirty="0">
                <a:solidFill>
                  <a:srgbClr val="000066"/>
                </a:solidFill>
              </a:rPr>
              <a:t>(G2E15)</a:t>
            </a:r>
          </a:p>
          <a:p>
            <a:pPr marL="257175" indent="-257175" eaLnBrk="0" fontAlgn="base" hangingPunct="0">
              <a:spcBef>
                <a:spcPct val="20000"/>
              </a:spcBef>
              <a:spcAft>
                <a:spcPct val="0"/>
              </a:spcAft>
              <a:buClr>
                <a:srgbClr val="FF1515"/>
              </a:buClr>
              <a:buFont typeface="Wingdings" panose="05000000000000000000" pitchFamily="2" charset="2"/>
              <a:buChar char="Ø"/>
            </a:pPr>
            <a:endParaRPr lang="en-US" sz="1500" kern="0" dirty="0">
              <a:solidFill>
                <a:srgbClr val="000066"/>
              </a:solidFill>
            </a:endParaRPr>
          </a:p>
          <a:p>
            <a:pPr lvl="0" eaLnBrk="0" fontAlgn="base" hangingPunct="0">
              <a:spcBef>
                <a:spcPct val="20000"/>
              </a:spcBef>
              <a:spcAft>
                <a:spcPct val="0"/>
              </a:spcAft>
              <a:buClr>
                <a:srgbClr val="FF1515"/>
              </a:buClr>
            </a:pPr>
            <a:endParaRPr lang="en-US" sz="1500" kern="0" dirty="0">
              <a:solidFill>
                <a:srgbClr val="000066"/>
              </a:solidFill>
            </a:endParaRPr>
          </a:p>
          <a:p>
            <a:pPr algn="r"/>
            <a:endParaRPr lang="en-US" sz="1350" b="1" spc="-11" dirty="0">
              <a:solidFill>
                <a:srgbClr val="008CD1"/>
              </a:solidFill>
              <a:latin typeface="Arial" panose="020B0604020202020204" pitchFamily="34" charset="0"/>
              <a:ea typeface="Times New Roman" panose="02020603050405020304" pitchFamily="18" charset="0"/>
            </a:endParaRPr>
          </a:p>
          <a:p>
            <a:pPr algn="r"/>
            <a:r>
              <a:rPr lang="en-US" sz="1350" b="1" spc="-11" dirty="0">
                <a:solidFill>
                  <a:srgbClr val="008CD1"/>
                </a:solidFill>
                <a:latin typeface="Arial" panose="020B0604020202020204" pitchFamily="34" charset="0"/>
                <a:ea typeface="Times New Roman" panose="02020603050405020304" pitchFamily="18" charset="0"/>
              </a:rPr>
              <a:t>When decoded </a:t>
            </a:r>
            <a:r>
              <a:rPr lang="en-US" sz="1350" b="1" dirty="0">
                <a:solidFill>
                  <a:srgbClr val="008CD1"/>
                </a:solidFill>
                <a:latin typeface="Arial" panose="020B0604020202020204" pitchFamily="34" charset="0"/>
                <a:ea typeface="Times New Roman" panose="02020603050405020304" pitchFamily="18" charset="0"/>
              </a:rPr>
              <a:t>on a </a:t>
            </a:r>
            <a:r>
              <a:rPr lang="en-US" sz="1350" b="1" spc="-11" dirty="0">
                <a:solidFill>
                  <a:srgbClr val="008CD1"/>
                </a:solidFill>
                <a:latin typeface="Arial" panose="020B0604020202020204" pitchFamily="34" charset="0"/>
                <a:ea typeface="Times New Roman" panose="02020603050405020304" pitchFamily="18" charset="0"/>
              </a:rPr>
              <a:t>computer screen, </a:t>
            </a:r>
          </a:p>
          <a:p>
            <a:pPr algn="r"/>
            <a:r>
              <a:rPr lang="en-US" sz="1350" b="1" dirty="0">
                <a:solidFill>
                  <a:srgbClr val="008CD1"/>
                </a:solidFill>
                <a:latin typeface="Arial" panose="020B0604020202020204" pitchFamily="34" charset="0"/>
                <a:ea typeface="Times New Roman" panose="02020603050405020304" pitchFamily="18" charset="0"/>
              </a:rPr>
              <a:t>FT8 </a:t>
            </a:r>
            <a:r>
              <a:rPr lang="en-US" sz="1350" b="1" spc="-11" dirty="0">
                <a:solidFill>
                  <a:srgbClr val="008CD1"/>
                </a:solidFill>
                <a:latin typeface="Arial" panose="020B0604020202020204" pitchFamily="34" charset="0"/>
                <a:ea typeface="Times New Roman" panose="02020603050405020304" pitchFamily="18" charset="0"/>
              </a:rPr>
              <a:t>provides basic information </a:t>
            </a:r>
          </a:p>
          <a:p>
            <a:pPr algn="r"/>
            <a:r>
              <a:rPr lang="en-US" sz="1350" b="1" spc="-11" dirty="0">
                <a:solidFill>
                  <a:srgbClr val="008CD1"/>
                </a:solidFill>
                <a:latin typeface="Arial" panose="020B0604020202020204" pitchFamily="34" charset="0"/>
                <a:ea typeface="Times New Roman" panose="02020603050405020304" pitchFamily="18" charset="0"/>
              </a:rPr>
              <a:t>about the received signal’s call sign, </a:t>
            </a:r>
          </a:p>
          <a:p>
            <a:pPr algn="r"/>
            <a:r>
              <a:rPr lang="en-US" sz="1350" b="1" spc="-11" dirty="0">
                <a:solidFill>
                  <a:srgbClr val="008CD1"/>
                </a:solidFill>
                <a:latin typeface="Arial" panose="020B0604020202020204" pitchFamily="34" charset="0"/>
                <a:ea typeface="Times New Roman" panose="02020603050405020304" pitchFamily="18" charset="0"/>
              </a:rPr>
              <a:t>grid location, and signal report. </a:t>
            </a:r>
            <a:endParaRPr lang="en-US" sz="1350" dirty="0"/>
          </a:p>
        </p:txBody>
      </p:sp>
    </p:spTree>
    <p:extLst>
      <p:ext uri="{BB962C8B-B14F-4D97-AF65-F5344CB8AC3E}">
        <p14:creationId xmlns:p14="http://schemas.microsoft.com/office/powerpoint/2010/main" val="944636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left)">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left)">
                                      <p:cBhvr>
                                        <p:cTn id="22" dur="10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1000"/>
                                        <p:tgtEl>
                                          <p:spTgt spid="4">
                                            <p:txEl>
                                              <p:pRg st="4" end="4"/>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wipe(down)">
                                      <p:cBhvr>
                                        <p:cTn id="30" dur="1000"/>
                                        <p:tgtEl>
                                          <p:spTgt spid="4">
                                            <p:txEl>
                                              <p:pRg st="5" end="5"/>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wipe(down)">
                                      <p:cBhvr>
                                        <p:cTn id="33" dur="1000"/>
                                        <p:tgtEl>
                                          <p:spTgt spid="4">
                                            <p:txEl>
                                              <p:pRg st="6" end="6"/>
                                            </p:txEl>
                                          </p:spTgt>
                                        </p:tgtEl>
                                      </p:cBhvr>
                                    </p:animEffect>
                                  </p:childTnLst>
                                </p:cTn>
                              </p:par>
                              <p:par>
                                <p:cTn id="34" presetID="22" presetClass="entr" presetSubtype="4" fill="hold" nodeType="with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wipe(down)">
                                      <p:cBhvr>
                                        <p:cTn id="36" dur="1000"/>
                                        <p:tgtEl>
                                          <p:spTgt spid="4">
                                            <p:txEl>
                                              <p:pRg st="7" end="7"/>
                                            </p:txEl>
                                          </p:spTgt>
                                        </p:tgtEl>
                                      </p:cBhvr>
                                    </p:animEffect>
                                  </p:childTnLst>
                                </p:cTn>
                              </p:par>
                              <p:par>
                                <p:cTn id="37" presetID="22" presetClass="entr" presetSubtype="4" fill="hold"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down)">
                                      <p:cBhvr>
                                        <p:cTn id="3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742" y="731850"/>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19</a:t>
            </a:fld>
            <a:endParaRPr lang="en-US" altLang="en-US" dirty="0">
              <a:solidFill>
                <a:srgbClr val="000066"/>
              </a:solidFill>
            </a:endParaRPr>
          </a:p>
        </p:txBody>
      </p:sp>
      <p:sp>
        <p:nvSpPr>
          <p:cNvPr id="6" name="Rectangle 2"/>
          <p:cNvSpPr>
            <a:spLocks noGrp="1" noChangeArrowheads="1"/>
          </p:cNvSpPr>
          <p:nvPr>
            <p:ph type="title"/>
          </p:nvPr>
        </p:nvSpPr>
        <p:spPr/>
        <p:txBody>
          <a:bodyPr/>
          <a:lstStyle/>
          <a:p>
            <a:pPr algn="ctr"/>
            <a:r>
              <a:rPr lang="en-US" altLang="en-US" sz="2700" dirty="0"/>
              <a:t>Digital Operating</a:t>
            </a:r>
          </a:p>
        </p:txBody>
      </p:sp>
      <p:sp>
        <p:nvSpPr>
          <p:cNvPr id="9" name="Rectangle 3"/>
          <p:cNvSpPr txBox="1">
            <a:spLocks noChangeArrowheads="1"/>
          </p:cNvSpPr>
          <p:nvPr/>
        </p:nvSpPr>
        <p:spPr bwMode="auto">
          <a:xfrm>
            <a:off x="160699" y="909042"/>
            <a:ext cx="8983301" cy="3325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ea typeface="+mn-ea"/>
                <a:cs typeface="+mn-cs"/>
              </a:defRPr>
            </a:lvl1pPr>
            <a:lvl2pPr marL="742950" indent="-28575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2pPr>
            <a:lvl3pPr marL="1143000" indent="-228600" algn="l" rtl="0" eaLnBrk="0" fontAlgn="base" hangingPunct="0">
              <a:spcBef>
                <a:spcPct val="20000"/>
              </a:spcBef>
              <a:spcAft>
                <a:spcPct val="0"/>
              </a:spcAft>
              <a:buClr>
                <a:srgbClr val="FF1515"/>
              </a:buClr>
              <a:buFont typeface="Wingdings" panose="05000000000000000000" pitchFamily="2" charset="2"/>
              <a:buChar char="Ø"/>
              <a:defRPr sz="2400">
                <a:solidFill>
                  <a:schemeClr val="tx1"/>
                </a:solidFill>
                <a:latin typeface="Rockwell" pitchFamily="18" charset="0"/>
              </a:defRPr>
            </a:lvl3pPr>
            <a:lvl4pPr marL="1600200" indent="-2286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4pPr>
            <a:lvl5pPr marL="2057400" indent="-2286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57175" indent="-257175" defTabSz="685800" eaLnBrk="1" hangingPunct="1">
              <a:spcBef>
                <a:spcPct val="0"/>
              </a:spcBef>
              <a:defRPr/>
            </a:pPr>
            <a:r>
              <a:rPr lang="en-US" altLang="en-US" sz="1800" kern="0" dirty="0">
                <a:solidFill>
                  <a:srgbClr val="000066"/>
                </a:solidFill>
                <a:latin typeface="Calibri (Body)"/>
              </a:rPr>
              <a:t>The </a:t>
            </a:r>
            <a:r>
              <a:rPr lang="en-US" altLang="en-US" sz="1800" b="1" kern="0" dirty="0">
                <a:solidFill>
                  <a:srgbClr val="000066"/>
                </a:solidFill>
                <a:latin typeface="Calibri (Body)"/>
              </a:rPr>
              <a:t>maximum PEP output</a:t>
            </a:r>
            <a:r>
              <a:rPr lang="en-US" altLang="en-US" sz="1800" kern="0" dirty="0">
                <a:solidFill>
                  <a:srgbClr val="000066"/>
                </a:solidFill>
                <a:latin typeface="Calibri (Body)"/>
              </a:rPr>
              <a:t> allowed for spread spectrum transmissions is </a:t>
            </a:r>
            <a:r>
              <a:rPr lang="en-US" altLang="en-US" sz="1800" b="1" kern="0" dirty="0">
                <a:solidFill>
                  <a:srgbClr val="000066"/>
                </a:solidFill>
                <a:latin typeface="Calibri (Body)"/>
              </a:rPr>
              <a:t>10 watts</a:t>
            </a:r>
            <a:r>
              <a:rPr lang="en-US" altLang="en-US" sz="1800" kern="0" dirty="0">
                <a:solidFill>
                  <a:srgbClr val="000066"/>
                </a:solidFill>
                <a:latin typeface="Calibri (Body)"/>
              </a:rPr>
              <a:t>.  </a:t>
            </a:r>
            <a:r>
              <a:rPr lang="en-US" altLang="en-US" sz="750" kern="0" dirty="0">
                <a:solidFill>
                  <a:srgbClr val="000066"/>
                </a:solidFill>
                <a:latin typeface="Calibri (Body)"/>
              </a:rPr>
              <a:t>(G1E08)</a:t>
            </a:r>
          </a:p>
          <a:p>
            <a:pPr marL="257175" indent="-257175" defTabSz="685800" eaLnBrk="1" hangingPunct="1">
              <a:spcBef>
                <a:spcPct val="0"/>
              </a:spcBef>
              <a:defRPr/>
            </a:pPr>
            <a:endParaRPr lang="en-US" altLang="en-US" sz="750" kern="0" dirty="0">
              <a:solidFill>
                <a:srgbClr val="000066"/>
              </a:solidFill>
              <a:latin typeface="Calibri (Body)"/>
            </a:endParaRPr>
          </a:p>
          <a:p>
            <a:pPr lvl="2" eaLnBrk="1" hangingPunct="1">
              <a:spcBef>
                <a:spcPct val="0"/>
              </a:spcBef>
              <a:buFont typeface="Arial" panose="020B0604020202020204" pitchFamily="34" charset="0"/>
              <a:buChar char="•"/>
            </a:pPr>
            <a:r>
              <a:rPr lang="en-US" sz="1200" b="1" spc="-11" dirty="0">
                <a:solidFill>
                  <a:schemeClr val="accent2"/>
                </a:solidFill>
                <a:latin typeface="Calibri (Body)"/>
                <a:ea typeface="Times New Roman" panose="02020603050405020304" pitchFamily="18" charset="0"/>
              </a:rPr>
              <a:t>Spread Spectrum </a:t>
            </a:r>
            <a:r>
              <a:rPr lang="en-US" sz="1200" b="1" dirty="0">
                <a:solidFill>
                  <a:schemeClr val="accent2"/>
                </a:solidFill>
                <a:latin typeface="Calibri (Body)"/>
                <a:ea typeface="Times New Roman" panose="02020603050405020304" pitchFamily="18" charset="0"/>
              </a:rPr>
              <a:t>(or SS) is a </a:t>
            </a:r>
            <a:r>
              <a:rPr lang="en-US" sz="1200" b="1" spc="-11" dirty="0">
                <a:solidFill>
                  <a:schemeClr val="accent2"/>
                </a:solidFill>
                <a:latin typeface="Calibri (Body)"/>
                <a:ea typeface="Times New Roman" panose="02020603050405020304" pitchFamily="18" charset="0"/>
              </a:rPr>
              <a:t>mode where </a:t>
            </a:r>
            <a:r>
              <a:rPr lang="en-US" sz="1200" b="1" dirty="0">
                <a:solidFill>
                  <a:schemeClr val="accent2"/>
                </a:solidFill>
                <a:latin typeface="Calibri (Body)"/>
                <a:ea typeface="Times New Roman" panose="02020603050405020304" pitchFamily="18" charset="0"/>
              </a:rPr>
              <a:t>a </a:t>
            </a:r>
            <a:r>
              <a:rPr lang="en-US" sz="1200" b="1" spc="-11" dirty="0">
                <a:solidFill>
                  <a:schemeClr val="accent2"/>
                </a:solidFill>
                <a:latin typeface="Calibri (Body)"/>
                <a:ea typeface="Times New Roman" panose="02020603050405020304" pitchFamily="18" charset="0"/>
              </a:rPr>
              <a:t>radio signal </a:t>
            </a:r>
            <a:r>
              <a:rPr lang="en-US" sz="1200" b="1" dirty="0">
                <a:solidFill>
                  <a:schemeClr val="accent2"/>
                </a:solidFill>
                <a:latin typeface="Calibri (Body)"/>
                <a:ea typeface="Times New Roman" panose="02020603050405020304" pitchFamily="18" charset="0"/>
              </a:rPr>
              <a:t>is </a:t>
            </a:r>
            <a:r>
              <a:rPr lang="en-US" sz="1200" b="1" spc="-11" dirty="0">
                <a:solidFill>
                  <a:schemeClr val="accent2"/>
                </a:solidFill>
                <a:latin typeface="Calibri (Body)"/>
                <a:ea typeface="Times New Roman" panose="02020603050405020304" pitchFamily="18" charset="0"/>
              </a:rPr>
              <a:t>“hopped” over </a:t>
            </a:r>
            <a:r>
              <a:rPr lang="en-US" sz="1200" b="1" dirty="0">
                <a:solidFill>
                  <a:schemeClr val="accent2"/>
                </a:solidFill>
                <a:latin typeface="Calibri (Body)"/>
                <a:ea typeface="Times New Roman" panose="02020603050405020304" pitchFamily="18" charset="0"/>
              </a:rPr>
              <a:t>a </a:t>
            </a:r>
            <a:r>
              <a:rPr lang="en-US" sz="1200" b="1" spc="-11" dirty="0">
                <a:solidFill>
                  <a:schemeClr val="accent2"/>
                </a:solidFill>
                <a:latin typeface="Calibri (Body)"/>
                <a:ea typeface="Times New Roman" panose="02020603050405020304" pitchFamily="18" charset="0"/>
              </a:rPr>
              <a:t>relatively large frequency range</a:t>
            </a:r>
            <a:r>
              <a:rPr lang="en-US" sz="1050" b="1" spc="-11" dirty="0">
                <a:solidFill>
                  <a:schemeClr val="accent2"/>
                </a:solidFill>
                <a:latin typeface="Calibri (Body)"/>
                <a:ea typeface="Times New Roman" panose="02020603050405020304" pitchFamily="18" charset="0"/>
              </a:rPr>
              <a:t>. </a:t>
            </a:r>
            <a:endParaRPr lang="en-US" altLang="en-US" sz="1050" b="1" kern="0" dirty="0">
              <a:solidFill>
                <a:schemeClr val="accent2"/>
              </a:solidFill>
              <a:latin typeface="Calibri (Body)"/>
            </a:endParaRPr>
          </a:p>
          <a:p>
            <a:pPr marL="257175" indent="-257175" defTabSz="685800">
              <a:lnSpc>
                <a:spcPts val="1500"/>
              </a:lnSpc>
              <a:defRPr/>
            </a:pPr>
            <a:endParaRPr lang="en-US" altLang="en-US" sz="1500" kern="0" dirty="0">
              <a:solidFill>
                <a:srgbClr val="000066"/>
              </a:solidFill>
              <a:latin typeface="Calibri (Body)"/>
            </a:endParaRPr>
          </a:p>
          <a:p>
            <a:pPr marL="257175" indent="-257175" defTabSz="685800">
              <a:lnSpc>
                <a:spcPts val="1500"/>
              </a:lnSpc>
              <a:defRPr/>
            </a:pPr>
            <a:endParaRPr lang="en-US" altLang="en-US" sz="1500" kern="0" dirty="0">
              <a:solidFill>
                <a:srgbClr val="000066"/>
              </a:solidFill>
              <a:latin typeface="Calibri (Body)"/>
            </a:endParaRPr>
          </a:p>
          <a:p>
            <a:pPr marL="257175" indent="-257175" defTabSz="685800">
              <a:defRPr/>
            </a:pPr>
            <a:r>
              <a:rPr lang="en-US" altLang="en-US" sz="1800" kern="0" dirty="0">
                <a:solidFill>
                  <a:srgbClr val="000066"/>
                </a:solidFill>
                <a:latin typeface="Calibri (Body)"/>
              </a:rPr>
              <a:t>In </a:t>
            </a:r>
            <a:r>
              <a:rPr lang="en-US" altLang="en-US" sz="1800" b="1" i="1" kern="0" dirty="0">
                <a:solidFill>
                  <a:schemeClr val="accent2"/>
                </a:solidFill>
                <a:latin typeface="Calibri (Body)"/>
              </a:rPr>
              <a:t>No Part </a:t>
            </a:r>
            <a:r>
              <a:rPr lang="en-US" altLang="en-US" sz="1800" kern="0" dirty="0">
                <a:solidFill>
                  <a:srgbClr val="000066"/>
                </a:solidFill>
                <a:latin typeface="Calibri (Body)"/>
              </a:rPr>
              <a:t>of the 13-centimeter band may an amateur station communicate with non-licensed Wi-Fi stations</a:t>
            </a:r>
            <a:r>
              <a:rPr lang="en-US" altLang="en-US" sz="1500" kern="0" dirty="0">
                <a:solidFill>
                  <a:srgbClr val="000066"/>
                </a:solidFill>
                <a:latin typeface="Calibri (Body)"/>
              </a:rPr>
              <a:t>.  </a:t>
            </a:r>
            <a:r>
              <a:rPr lang="en-US" altLang="en-US" sz="600" kern="0" dirty="0">
                <a:solidFill>
                  <a:srgbClr val="000066"/>
                </a:solidFill>
                <a:latin typeface="Calibri (Body)"/>
              </a:rPr>
              <a:t>(G1E07))</a:t>
            </a:r>
            <a:r>
              <a:rPr lang="en-US" altLang="en-US" sz="1200" kern="0" dirty="0">
                <a:solidFill>
                  <a:srgbClr val="000066"/>
                </a:solidFill>
                <a:latin typeface="Calibri (Body)"/>
              </a:rPr>
              <a:t> </a:t>
            </a:r>
          </a:p>
          <a:p>
            <a:pPr marL="257175" indent="-257175" defTabSz="685800">
              <a:defRPr/>
            </a:pPr>
            <a:endParaRPr lang="en-US" altLang="en-US" sz="1200" kern="0" dirty="0">
              <a:solidFill>
                <a:srgbClr val="000066"/>
              </a:solidFill>
              <a:latin typeface="Calibri (Body)"/>
            </a:endParaRPr>
          </a:p>
          <a:p>
            <a:pPr marL="257175" indent="-257175" defTabSz="685800">
              <a:defRPr/>
            </a:pPr>
            <a:endParaRPr lang="en-US" altLang="en-US" sz="1200" kern="0" dirty="0">
              <a:solidFill>
                <a:srgbClr val="000066"/>
              </a:solidFill>
              <a:latin typeface="Calibri (Body)"/>
            </a:endParaRPr>
          </a:p>
          <a:p>
            <a:pPr marL="257175" indent="-257175" defTabSz="685800">
              <a:lnSpc>
                <a:spcPts val="1650"/>
              </a:lnSpc>
              <a:defRPr/>
            </a:pPr>
            <a:r>
              <a:rPr lang="en-US" altLang="en-US" sz="1800" kern="0" dirty="0">
                <a:solidFill>
                  <a:srgbClr val="000066"/>
                </a:solidFill>
                <a:latin typeface="Calibri (Body)"/>
              </a:rPr>
              <a:t>On the </a:t>
            </a:r>
            <a:r>
              <a:rPr lang="en-US" altLang="en-US" sz="1800" b="1" i="1" kern="0" dirty="0">
                <a:solidFill>
                  <a:schemeClr val="accent2"/>
                </a:solidFill>
                <a:latin typeface="Calibri (Body)"/>
              </a:rPr>
              <a:t>2.4 GHz </a:t>
            </a:r>
            <a:r>
              <a:rPr lang="en-US" altLang="en-US" sz="1800" kern="0" dirty="0">
                <a:solidFill>
                  <a:srgbClr val="000066"/>
                </a:solidFill>
                <a:latin typeface="Calibri (Body)"/>
              </a:rPr>
              <a:t>band amateurs </a:t>
            </a:r>
            <a:r>
              <a:rPr lang="en-US" altLang="en-US" sz="1800" b="1" kern="0" dirty="0">
                <a:solidFill>
                  <a:srgbClr val="000066"/>
                </a:solidFill>
                <a:latin typeface="Calibri (Body)"/>
              </a:rPr>
              <a:t>share channels</a:t>
            </a:r>
            <a:r>
              <a:rPr lang="en-US" altLang="en-US" sz="1800" kern="0" dirty="0">
                <a:solidFill>
                  <a:srgbClr val="000066"/>
                </a:solidFill>
                <a:latin typeface="Calibri (Body)"/>
              </a:rPr>
              <a:t> with the </a:t>
            </a:r>
            <a:r>
              <a:rPr lang="en-US" altLang="en-US" sz="1800" b="1" kern="0" dirty="0">
                <a:solidFill>
                  <a:srgbClr val="000066"/>
                </a:solidFill>
                <a:latin typeface="Calibri (Body)"/>
              </a:rPr>
              <a:t>unlicensed Wi-Fi service</a:t>
            </a:r>
            <a:r>
              <a:rPr lang="en-US" altLang="en-US" sz="1500" kern="0" dirty="0">
                <a:solidFill>
                  <a:srgbClr val="000066"/>
                </a:solidFill>
                <a:latin typeface="Calibri (Body)"/>
              </a:rPr>
              <a:t>. </a:t>
            </a:r>
            <a:r>
              <a:rPr lang="en-US" altLang="en-US" sz="600" kern="0" dirty="0">
                <a:solidFill>
                  <a:srgbClr val="000066"/>
                </a:solidFill>
                <a:latin typeface="Calibri (Body)"/>
              </a:rPr>
              <a:t>(G8C01))</a:t>
            </a:r>
            <a:r>
              <a:rPr lang="en-US" altLang="en-US" sz="1200" kern="0" dirty="0">
                <a:solidFill>
                  <a:srgbClr val="000066"/>
                </a:solidFill>
                <a:latin typeface="Calibri (Body)"/>
              </a:rPr>
              <a:t> </a:t>
            </a:r>
          </a:p>
          <a:p>
            <a:pPr marL="257175" indent="-257175" defTabSz="685800">
              <a:defRPr/>
            </a:pPr>
            <a:endParaRPr lang="en-US" altLang="en-US" sz="1200" kern="0" dirty="0">
              <a:solidFill>
                <a:srgbClr val="000066"/>
              </a:solidFill>
            </a:endParaRPr>
          </a:p>
          <a:p>
            <a:pPr marL="257175" indent="-257175" defTabSz="685800">
              <a:defRPr/>
            </a:pPr>
            <a:endParaRPr lang="en-US" altLang="en-US" sz="1200" kern="0" dirty="0">
              <a:solidFill>
                <a:srgbClr val="000066"/>
              </a:solidFill>
            </a:endParaRPr>
          </a:p>
          <a:p>
            <a:pPr marL="257175" indent="-257175" defTabSz="685800">
              <a:defRPr/>
            </a:pPr>
            <a:endParaRPr lang="en-US" altLang="en-US" sz="1200" kern="0" dirty="0">
              <a:solidFill>
                <a:srgbClr val="000066"/>
              </a:solidFill>
            </a:endParaRPr>
          </a:p>
          <a:p>
            <a:pPr marL="257175" indent="-257175" defTabSz="685800">
              <a:defRPr/>
            </a:pPr>
            <a:endParaRPr lang="en-US" altLang="en-US" sz="1200" kern="0" dirty="0">
              <a:solidFill>
                <a:srgbClr val="000066"/>
              </a:solidFill>
            </a:endParaRPr>
          </a:p>
          <a:p>
            <a:pPr marL="257175" indent="-257175" defTabSz="685800">
              <a:defRPr/>
            </a:pPr>
            <a:endParaRPr lang="en-US" altLang="en-US" sz="1200" kern="0" dirty="0">
              <a:solidFill>
                <a:srgbClr val="000066"/>
              </a:solidFill>
            </a:endParaRPr>
          </a:p>
          <a:p>
            <a:pPr marL="257175" indent="-257175" defTabSz="685800">
              <a:defRPr/>
            </a:pPr>
            <a:endParaRPr lang="en-US" altLang="en-US" sz="1200" kern="0" dirty="0">
              <a:solidFill>
                <a:srgbClr val="000066"/>
              </a:solidFill>
            </a:endParaRPr>
          </a:p>
          <a:p>
            <a:pPr marL="257175" indent="-257175" defTabSz="685800">
              <a:defRPr/>
            </a:pPr>
            <a:endParaRPr lang="en-US" altLang="en-US" sz="1200" kern="0" dirty="0">
              <a:solidFill>
                <a:srgbClr val="000066"/>
              </a:solidFill>
            </a:endParaRPr>
          </a:p>
          <a:p>
            <a:pPr marL="257175" indent="-257175" defTabSz="685800">
              <a:defRPr/>
            </a:pPr>
            <a:endParaRPr lang="en-US" altLang="en-US" sz="1200" kern="0" dirty="0">
              <a:solidFill>
                <a:srgbClr val="000066"/>
              </a:solidFill>
            </a:endParaRPr>
          </a:p>
          <a:p>
            <a:pPr marL="257175" indent="-257175" defTabSz="685800">
              <a:defRPr/>
            </a:pPr>
            <a:endParaRPr lang="en-US" altLang="en-US" sz="1200" kern="0" dirty="0">
              <a:solidFill>
                <a:srgbClr val="000066"/>
              </a:solidFill>
            </a:endParaRPr>
          </a:p>
        </p:txBody>
      </p:sp>
    </p:spTree>
    <p:extLst>
      <p:ext uri="{BB962C8B-B14F-4D97-AF65-F5344CB8AC3E}">
        <p14:creationId xmlns:p14="http://schemas.microsoft.com/office/powerpoint/2010/main" val="62819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up)">
                                      <p:cBhvr>
                                        <p:cTn id="7" dur="1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wipe(left)">
                                      <p:cBhvr>
                                        <p:cTn id="12" dur="10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animEffect transition="in" filter="wipe(left)">
                                      <p:cBhvr>
                                        <p:cTn id="17" dur="1000"/>
                                        <p:tgtEl>
                                          <p:spTgt spid="9">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
                                            <p:txEl>
                                              <p:pRg st="8" end="8"/>
                                            </p:txEl>
                                          </p:spTgt>
                                        </p:tgtEl>
                                        <p:attrNameLst>
                                          <p:attrName>style.visibility</p:attrName>
                                        </p:attrNameLst>
                                      </p:cBhvr>
                                      <p:to>
                                        <p:strVal val="visible"/>
                                      </p:to>
                                    </p:set>
                                    <p:animEffect transition="in" filter="wipe(down)">
                                      <p:cBhvr>
                                        <p:cTn id="22" dur="10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584616"/>
            <a:ext cx="4088596" cy="1543306"/>
          </a:xfrm>
        </p:spPr>
        <p:txBody>
          <a:bodyPr>
            <a:noAutofit/>
          </a:bodyPr>
          <a:lstStyle/>
          <a:p>
            <a:r>
              <a:rPr lang="en-US" sz="3600" dirty="0"/>
              <a:t>General</a:t>
            </a:r>
            <a:br>
              <a:rPr lang="en-US" sz="3600" dirty="0"/>
            </a:br>
            <a:r>
              <a:rPr lang="en-US" sz="3600" dirty="0"/>
              <a:t>Licensing Course</a:t>
            </a:r>
            <a:endParaRPr lang="en-ES" sz="3600" dirty="0"/>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2331528"/>
            <a:ext cx="2626941" cy="1411073"/>
          </a:xfrm>
        </p:spPr>
        <p:txBody>
          <a:bodyPr/>
          <a:lstStyle/>
          <a:p>
            <a:r>
              <a:rPr lang="en-US" dirty="0" err="1"/>
              <a:t>MyFirstName</a:t>
            </a:r>
            <a:r>
              <a:rPr lang="en-US" dirty="0"/>
              <a:t> </a:t>
            </a:r>
            <a:r>
              <a:rPr lang="en-US" dirty="0" err="1"/>
              <a:t>MyLastName</a:t>
            </a:r>
            <a:br>
              <a:rPr lang="en-US" dirty="0"/>
            </a:br>
            <a:r>
              <a:rPr lang="en-US" dirty="0"/>
              <a:t>My arrl.net email address</a:t>
            </a:r>
          </a:p>
          <a:p>
            <a:endParaRPr lang="en-U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2</a:t>
            </a:fld>
            <a:endParaRPr lang="en-ES"/>
          </a:p>
        </p:txBody>
      </p:sp>
      <p:pic>
        <p:nvPicPr>
          <p:cNvPr id="6" name="Picture 5">
            <a:extLst>
              <a:ext uri="{FF2B5EF4-FFF2-40B4-BE49-F238E27FC236}">
                <a16:creationId xmlns:a16="http://schemas.microsoft.com/office/drawing/2014/main" id="{0250E121-8146-44CC-8F98-D55DF4609619}"/>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2072756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idx="4294967295"/>
          </p:nvPr>
        </p:nvSpPr>
        <p:spPr>
          <a:xfrm>
            <a:off x="1143001" y="325041"/>
            <a:ext cx="6741319" cy="547688"/>
          </a:xfrm>
        </p:spPr>
        <p:txBody>
          <a:bodyPr vert="horz" wrap="square" lIns="0" tIns="0" rIns="0" bIns="0" numCol="1" rtlCol="0" anchor="ctr" anchorCtr="0" compatLnSpc="1">
            <a:prstTxWarp prst="textNoShape">
              <a:avLst/>
            </a:prstTxWarp>
            <a:normAutofit/>
          </a:bodyPr>
          <a:lstStyle/>
          <a:p>
            <a:pPr marL="1028700" indent="-1028700" algn="ctr">
              <a:lnSpc>
                <a:spcPct val="95000"/>
              </a:lnSpc>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altLang="en-US" sz="2400" b="1"/>
              <a:t>Element 3 General  Class Question Pool</a:t>
            </a:r>
            <a:endParaRPr lang="en-GB" altLang="en-US" sz="2400" b="1">
              <a:solidFill>
                <a:srgbClr val="FF3300"/>
              </a:solidFill>
            </a:endParaRPr>
          </a:p>
        </p:txBody>
      </p:sp>
      <p:sp>
        <p:nvSpPr>
          <p:cNvPr id="217091" name="Text Box 3"/>
          <p:cNvSpPr txBox="1">
            <a:spLocks noChangeArrowheads="1"/>
          </p:cNvSpPr>
          <p:nvPr/>
        </p:nvSpPr>
        <p:spPr bwMode="auto">
          <a:xfrm>
            <a:off x="2770585" y="1511259"/>
            <a:ext cx="3486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algn="ctr" fontAlgn="base">
              <a:spcBef>
                <a:spcPct val="50000"/>
              </a:spcBef>
              <a:spcAft>
                <a:spcPct val="0"/>
              </a:spcAft>
              <a:buClr>
                <a:srgbClr val="000000"/>
              </a:buClr>
              <a:buSzPct val="87000"/>
              <a:buFont typeface="StarSymbol" charset="0"/>
              <a:buNone/>
            </a:pPr>
            <a:r>
              <a:rPr lang="en-US" altLang="en-US" sz="2400" b="1" dirty="0">
                <a:solidFill>
                  <a:srgbClr val="FF0000"/>
                </a:solidFill>
                <a:cs typeface="Tahoma" panose="020B0604030504040204" pitchFamily="34" charset="0"/>
              </a:rPr>
              <a:t>Digital Operating</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45365" y="2249153"/>
            <a:ext cx="1871843" cy="27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F8514F60-F02D-47D8-972E-1E06531F80A8}" type="slidenum">
              <a:rPr lang="en-US" altLang="en-US" smtClean="0">
                <a:solidFill>
                  <a:srgbClr val="000066"/>
                </a:solidFill>
              </a:rPr>
              <a:pPr>
                <a:defRPr/>
              </a:pPr>
              <a:t>20</a:t>
            </a:fld>
            <a:endParaRPr lang="en-US" altLang="en-US">
              <a:solidFill>
                <a:srgbClr val="000066"/>
              </a:solidFill>
            </a:endParaRPr>
          </a:p>
        </p:txBody>
      </p:sp>
      <p:pic>
        <p:nvPicPr>
          <p:cNvPr id="4" name="Picture 3"/>
          <p:cNvPicPr>
            <a:picLocks noChangeAspect="1"/>
          </p:cNvPicPr>
          <p:nvPr/>
        </p:nvPicPr>
        <p:blipFill>
          <a:blip r:embed="rId4"/>
          <a:stretch>
            <a:fillRect/>
          </a:stretch>
        </p:blipFill>
        <p:spPr>
          <a:xfrm>
            <a:off x="131429" y="2888456"/>
            <a:ext cx="2286198" cy="2245046"/>
          </a:xfrm>
          <a:prstGeom prst="rect">
            <a:avLst/>
          </a:prstGeom>
        </p:spPr>
      </p:pic>
      <p:sp>
        <p:nvSpPr>
          <p:cNvPr id="5" name="TextBox 4">
            <a:extLst>
              <a:ext uri="{FF2B5EF4-FFF2-40B4-BE49-F238E27FC236}">
                <a16:creationId xmlns:a16="http://schemas.microsoft.com/office/drawing/2014/main" id="{79A11C2D-83A0-2B34-9A56-94B33CAEC48E}"/>
              </a:ext>
            </a:extLst>
          </p:cNvPr>
          <p:cNvSpPr txBox="1"/>
          <p:nvPr/>
        </p:nvSpPr>
        <p:spPr>
          <a:xfrm>
            <a:off x="2386407" y="2592616"/>
            <a:ext cx="4206881" cy="507831"/>
          </a:xfrm>
          <a:prstGeom prst="rect">
            <a:avLst/>
          </a:prstGeom>
          <a:noFill/>
        </p:spPr>
        <p:txBody>
          <a:bodyPr wrap="square" rtlCol="0">
            <a:spAutoFit/>
          </a:bodyPr>
          <a:lstStyle/>
          <a:p>
            <a:pPr algn="ctr"/>
            <a:r>
              <a:rPr lang="en-US" sz="1350" dirty="0"/>
              <a:t>Question Pool valid</a:t>
            </a:r>
          </a:p>
          <a:p>
            <a:pPr algn="ctr"/>
            <a:r>
              <a:rPr lang="en-US" sz="1350" dirty="0"/>
              <a:t>July 1</a:t>
            </a:r>
            <a:r>
              <a:rPr lang="en-US" sz="1350" baseline="30000" dirty="0"/>
              <a:t>st</a:t>
            </a:r>
            <a:r>
              <a:rPr lang="en-US" sz="1350" dirty="0"/>
              <a:t>, 2023 Through June 30</a:t>
            </a:r>
            <a:r>
              <a:rPr lang="en-US" sz="1350" baseline="30000" dirty="0"/>
              <a:t>th</a:t>
            </a:r>
            <a:r>
              <a:rPr lang="en-US" sz="1350" dirty="0"/>
              <a:t> 2027</a:t>
            </a:r>
          </a:p>
        </p:txBody>
      </p:sp>
    </p:spTree>
    <p:extLst>
      <p:ext uri="{BB962C8B-B14F-4D97-AF65-F5344CB8AC3E}">
        <p14:creationId xmlns:p14="http://schemas.microsoft.com/office/powerpoint/2010/main" val="4056403125"/>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659178" y="510511"/>
            <a:ext cx="8184243" cy="605631"/>
          </a:xfrm>
        </p:spPr>
        <p:txBody>
          <a:bodyPr>
            <a:normAutofit fontScale="90000"/>
          </a:bodyPr>
          <a:lstStyle/>
          <a:p>
            <a:pPr marL="0" marR="0" algn="l">
              <a:spcBef>
                <a:spcPts val="0"/>
              </a:spcBef>
              <a:spcAft>
                <a:spcPts val="0"/>
              </a:spcAft>
            </a:pPr>
            <a:r>
              <a:rPr lang="en-US" sz="2700" dirty="0">
                <a:effectLst/>
                <a:ea typeface="Calibri" panose="020F0502020204030204" pitchFamily="34" charset="0"/>
                <a:cs typeface="Calibri" panose="020F0502020204030204" pitchFamily="34" charset="0"/>
              </a:rPr>
              <a:t>G8C04     Which of the following describes </a:t>
            </a:r>
            <a:r>
              <a:rPr lang="en-US" sz="2700" dirty="0" err="1">
                <a:effectLst/>
                <a:ea typeface="Calibri" panose="020F0502020204030204" pitchFamily="34" charset="0"/>
                <a:cs typeface="Calibri" panose="020F0502020204030204" pitchFamily="34" charset="0"/>
              </a:rPr>
              <a:t>Baudot</a:t>
            </a:r>
            <a:r>
              <a:rPr lang="en-US" sz="2700" dirty="0">
                <a:effectLst/>
                <a:ea typeface="Calibri" panose="020F0502020204030204" pitchFamily="34" charset="0"/>
                <a:cs typeface="Calibri" panose="020F0502020204030204" pitchFamily="34" charset="0"/>
              </a:rPr>
              <a:t> 			code?</a:t>
            </a:r>
            <a:br>
              <a:rPr lang="en-US" sz="2700" dirty="0">
                <a:effectLst/>
                <a:latin typeface="Calibri" panose="020F0502020204030204" pitchFamily="34" charset="0"/>
                <a:ea typeface="Calibri" panose="020F0502020204030204" pitchFamily="34" charset="0"/>
                <a:cs typeface="Times New Roman" panose="02020603050405020304" pitchFamily="18" charset="0"/>
              </a:rPr>
            </a:br>
            <a:r>
              <a:rPr lang="en-US" altLang="en-US" sz="3000" dirty="0">
                <a:solidFill>
                  <a:srgbClr val="FFFFFF"/>
                </a:solidFill>
              </a:rPr>
              <a:t>04</a:t>
            </a:r>
            <a:r>
              <a:rPr lang="en-US" altLang="en-US" dirty="0">
                <a:solidFill>
                  <a:srgbClr val="FFFFFF"/>
                </a:solidFill>
              </a:rPr>
              <a:t> 	Which of the following describes Baudot code?</a:t>
            </a:r>
            <a:endParaRPr lang="en-US" altLang="en-US" sz="2700" dirty="0"/>
          </a:p>
        </p:txBody>
      </p:sp>
      <p:sp>
        <p:nvSpPr>
          <p:cNvPr id="3" name="Content Placeholder 2"/>
          <p:cNvSpPr>
            <a:spLocks noGrp="1"/>
          </p:cNvSpPr>
          <p:nvPr>
            <p:ph idx="1"/>
          </p:nvPr>
        </p:nvSpPr>
        <p:spPr>
          <a:xfrm>
            <a:off x="616857" y="1508759"/>
            <a:ext cx="7917543" cy="300518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21</a:t>
            </a:fld>
            <a:endParaRPr lang="en-US" altLang="en-US" dirty="0">
              <a:solidFill>
                <a:srgbClr val="000066"/>
              </a:solidFill>
            </a:endParaRPr>
          </a:p>
        </p:txBody>
      </p:sp>
      <p:sp>
        <p:nvSpPr>
          <p:cNvPr id="8" name="Rectangle 3"/>
          <p:cNvSpPr txBox="1">
            <a:spLocks noChangeArrowheads="1"/>
          </p:cNvSpPr>
          <p:nvPr/>
        </p:nvSpPr>
        <p:spPr bwMode="auto">
          <a:xfrm>
            <a:off x="2038952" y="1629804"/>
            <a:ext cx="5424697" cy="2501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sz="1800" dirty="0">
                <a:solidFill>
                  <a:schemeClr val="accent1">
                    <a:lumMod val="50000"/>
                  </a:schemeClr>
                </a:solidFill>
                <a:latin typeface="Rockwell" panose="02060603020205020403" pitchFamily="18" charset="0"/>
              </a:rPr>
              <a:t>A 7-bit code with start, stop, and parity bits.</a:t>
            </a: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sz="1800" dirty="0">
                <a:solidFill>
                  <a:schemeClr val="accent1">
                    <a:lumMod val="50000"/>
                  </a:schemeClr>
                </a:solidFill>
                <a:latin typeface="Rockwell" panose="02060603020205020403" pitchFamily="18" charset="0"/>
              </a:rPr>
              <a:t>A code using error detection and correction.</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sz="1800" dirty="0">
                <a:solidFill>
                  <a:schemeClr val="accent1">
                    <a:lumMod val="50000"/>
                  </a:schemeClr>
                </a:solidFill>
                <a:latin typeface="Rockwell" panose="02060603020205020403" pitchFamily="18" charset="0"/>
              </a:rPr>
              <a:t>A 5-bit code with additional start and stop bits.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sz="1800" dirty="0">
                <a:solidFill>
                  <a:schemeClr val="accent1">
                    <a:lumMod val="50000"/>
                  </a:schemeClr>
                </a:solidFill>
                <a:latin typeface="Rockwell" panose="02060603020205020403" pitchFamily="18" charset="0"/>
              </a:rPr>
              <a:t>A code using SELCAL and LISTEN.</a:t>
            </a:r>
          </a:p>
          <a:p>
            <a:pPr marL="0" indent="0" eaLnBrk="1" hangingPunct="1">
              <a:buNone/>
            </a:pPr>
            <a:endParaRPr lang="en-US" altLang="en-US" sz="1800" kern="0" dirty="0"/>
          </a:p>
        </p:txBody>
      </p:sp>
    </p:spTree>
    <p:extLst>
      <p:ext uri="{BB962C8B-B14F-4D97-AF65-F5344CB8AC3E}">
        <p14:creationId xmlns:p14="http://schemas.microsoft.com/office/powerpoint/2010/main" val="1125415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8">
                                            <p:txEl>
                                              <p:pRg st="4" end="4"/>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8">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22</a:t>
            </a:fld>
            <a:endParaRPr lang="en-US" altLang="en-US" dirty="0">
              <a:solidFill>
                <a:srgbClr val="000066"/>
              </a:solidFill>
            </a:endParaRPr>
          </a:p>
        </p:txBody>
      </p:sp>
      <p:sp>
        <p:nvSpPr>
          <p:cNvPr id="6" name="Rectangle 2"/>
          <p:cNvSpPr>
            <a:spLocks noGrp="1" noChangeArrowheads="1"/>
          </p:cNvSpPr>
          <p:nvPr>
            <p:ph type="title"/>
          </p:nvPr>
        </p:nvSpPr>
        <p:spPr/>
        <p:txBody>
          <a:bodyPr>
            <a:noAutofit/>
          </a:bodyPr>
          <a:lstStyle/>
          <a:p>
            <a:r>
              <a:rPr lang="en-US" altLang="en-US" dirty="0"/>
              <a:t>G2E06 	What is the most common frequency shift for 		RTTY emissions in the amateur HF bands?</a:t>
            </a:r>
          </a:p>
        </p:txBody>
      </p:sp>
      <p:sp>
        <p:nvSpPr>
          <p:cNvPr id="5" name="Rectangle 3"/>
          <p:cNvSpPr txBox="1">
            <a:spLocks noChangeArrowheads="1"/>
          </p:cNvSpPr>
          <p:nvPr/>
        </p:nvSpPr>
        <p:spPr bwMode="auto">
          <a:xfrm>
            <a:off x="3738611" y="1618727"/>
            <a:ext cx="1643192" cy="2659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 85 Hz.</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170 Hz.</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425 Hz.</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850 Hz.</a:t>
            </a:r>
          </a:p>
        </p:txBody>
      </p:sp>
    </p:spTree>
    <p:extLst>
      <p:ext uri="{BB962C8B-B14F-4D97-AF65-F5344CB8AC3E}">
        <p14:creationId xmlns:p14="http://schemas.microsoft.com/office/powerpoint/2010/main" val="4092583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2" end="2"/>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1637" y="1275160"/>
            <a:ext cx="6529388"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23</a:t>
            </a:fld>
            <a:endParaRPr lang="en-US" altLang="en-US" dirty="0">
              <a:solidFill>
                <a:srgbClr val="000066"/>
              </a:solidFill>
            </a:endParaRPr>
          </a:p>
        </p:txBody>
      </p:sp>
      <p:sp>
        <p:nvSpPr>
          <p:cNvPr id="6" name="Rectangle 2"/>
          <p:cNvSpPr>
            <a:spLocks noGrp="1" noChangeArrowheads="1"/>
          </p:cNvSpPr>
          <p:nvPr>
            <p:ph type="title"/>
          </p:nvPr>
        </p:nvSpPr>
        <p:spPr>
          <a:xfrm>
            <a:off x="250826" y="195264"/>
            <a:ext cx="8493125" cy="651272"/>
          </a:xfrm>
        </p:spPr>
        <p:txBody>
          <a:bodyPr>
            <a:noAutofit/>
          </a:bodyPr>
          <a:lstStyle/>
          <a:p>
            <a:r>
              <a:rPr lang="en-US" altLang="en-US" dirty="0">
                <a:latin typeface="Rockwell" panose="02060603020205020403" pitchFamily="18" charset="0"/>
              </a:rPr>
              <a:t>G8C11</a:t>
            </a:r>
            <a:r>
              <a:rPr lang="en-US" altLang="en-US" dirty="0"/>
              <a:t> 	How are the two separate frequencies of a 				Frequency Shift Keyed (FSK) signal identified?</a:t>
            </a:r>
          </a:p>
        </p:txBody>
      </p:sp>
      <p:sp>
        <p:nvSpPr>
          <p:cNvPr id="5" name="Rectangle 3"/>
          <p:cNvSpPr txBox="1">
            <a:spLocks noChangeArrowheads="1"/>
          </p:cNvSpPr>
          <p:nvPr/>
        </p:nvSpPr>
        <p:spPr bwMode="auto">
          <a:xfrm>
            <a:off x="3220836" y="1621679"/>
            <a:ext cx="2553105" cy="3171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Dot and dash.</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On and off.</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High and low.</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Mark and space</a:t>
            </a:r>
            <a:r>
              <a:rPr lang="en-US" altLang="en-US" sz="2100" kern="0" dirty="0">
                <a:solidFill>
                  <a:schemeClr val="accent1">
                    <a:lumMod val="50000"/>
                  </a:schemeClr>
                </a:solidFill>
              </a:rPr>
              <a:t>.</a:t>
            </a:r>
            <a:endParaRPr lang="de-DE" altLang="en-US" sz="2100" kern="0" dirty="0">
              <a:solidFill>
                <a:schemeClr val="accent1">
                  <a:lumMod val="50000"/>
                </a:schemeClr>
              </a:solidFill>
            </a:endParaRPr>
          </a:p>
        </p:txBody>
      </p:sp>
    </p:spTree>
    <p:extLst>
      <p:ext uri="{BB962C8B-B14F-4D97-AF65-F5344CB8AC3E}">
        <p14:creationId xmlns:p14="http://schemas.microsoft.com/office/powerpoint/2010/main" val="4257806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6" end="6"/>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24</a:t>
            </a:fld>
            <a:endParaRPr lang="en-US" altLang="en-US" dirty="0">
              <a:solidFill>
                <a:srgbClr val="000066"/>
              </a:solidFill>
            </a:endParaRPr>
          </a:p>
        </p:txBody>
      </p:sp>
      <p:sp>
        <p:nvSpPr>
          <p:cNvPr id="6" name="Rectangle 2"/>
          <p:cNvSpPr>
            <a:spLocks noGrp="1" noChangeArrowheads="1"/>
          </p:cNvSpPr>
          <p:nvPr>
            <p:ph type="title"/>
          </p:nvPr>
        </p:nvSpPr>
        <p:spPr/>
        <p:txBody>
          <a:bodyPr>
            <a:noAutofit/>
          </a:bodyPr>
          <a:lstStyle/>
          <a:p>
            <a:r>
              <a:rPr lang="en-US" altLang="en-US" dirty="0"/>
              <a:t>G2E01	Which mode is normally used when sending 		RTTY signals via AFSK with an SSB transmitter?</a:t>
            </a:r>
          </a:p>
        </p:txBody>
      </p:sp>
      <p:sp>
        <p:nvSpPr>
          <p:cNvPr id="5" name="Rectangle 3"/>
          <p:cNvSpPr txBox="1">
            <a:spLocks noChangeArrowheads="1"/>
          </p:cNvSpPr>
          <p:nvPr/>
        </p:nvSpPr>
        <p:spPr bwMode="auto">
          <a:xfrm>
            <a:off x="3711348" y="1571770"/>
            <a:ext cx="1697718" cy="306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2100" kern="0" dirty="0">
                <a:solidFill>
                  <a:schemeClr val="accent1">
                    <a:lumMod val="50000"/>
                  </a:schemeClr>
                </a:solidFill>
              </a:rPr>
              <a:t>USB</a:t>
            </a:r>
          </a:p>
          <a:p>
            <a:pPr marL="285750" indent="-285750" eaLnBrk="1" hangingPunct="1">
              <a:buFontTx/>
              <a:buAutoNum type="alphaUcPeriod"/>
            </a:pPr>
            <a:endParaRPr lang="en-US" altLang="en-US" sz="2100" kern="0" dirty="0">
              <a:solidFill>
                <a:schemeClr val="accent1">
                  <a:lumMod val="50000"/>
                </a:schemeClr>
              </a:solidFill>
            </a:endParaRPr>
          </a:p>
          <a:p>
            <a:pPr marL="285750" indent="-285750" eaLnBrk="1" hangingPunct="1">
              <a:buFontTx/>
              <a:buAutoNum type="alphaUcPeriod"/>
            </a:pPr>
            <a:r>
              <a:rPr lang="en-US" altLang="en-US" sz="2100" kern="0" dirty="0">
                <a:solidFill>
                  <a:schemeClr val="accent1">
                    <a:lumMod val="50000"/>
                  </a:schemeClr>
                </a:solidFill>
              </a:rPr>
              <a:t>DSB</a:t>
            </a:r>
          </a:p>
          <a:p>
            <a:pPr marL="285750" indent="-285750" eaLnBrk="1" hangingPunct="1">
              <a:buFontTx/>
              <a:buAutoNum type="alphaUcPeriod"/>
            </a:pPr>
            <a:endParaRPr lang="en-US" altLang="en-US" sz="2100" kern="0" dirty="0">
              <a:solidFill>
                <a:schemeClr val="accent1">
                  <a:lumMod val="50000"/>
                </a:schemeClr>
              </a:solidFill>
            </a:endParaRPr>
          </a:p>
          <a:p>
            <a:pPr marL="285750" indent="-285750" eaLnBrk="1" hangingPunct="1">
              <a:buFontTx/>
              <a:buAutoNum type="alphaUcPeriod"/>
            </a:pPr>
            <a:r>
              <a:rPr lang="en-US" altLang="en-US" sz="2100" kern="0" dirty="0">
                <a:solidFill>
                  <a:schemeClr val="accent1">
                    <a:lumMod val="50000"/>
                  </a:schemeClr>
                </a:solidFill>
              </a:rPr>
              <a:t>CW</a:t>
            </a:r>
          </a:p>
          <a:p>
            <a:pPr marL="285750" indent="-285750" eaLnBrk="1" hangingPunct="1">
              <a:buFontTx/>
              <a:buAutoNum type="alphaUcPeriod"/>
            </a:pPr>
            <a:endParaRPr lang="en-US" altLang="en-US" sz="2100" kern="0" dirty="0">
              <a:solidFill>
                <a:schemeClr val="accent1">
                  <a:lumMod val="50000"/>
                </a:schemeClr>
              </a:solidFill>
            </a:endParaRPr>
          </a:p>
          <a:p>
            <a:pPr marL="285750" indent="-285750" eaLnBrk="1" hangingPunct="1">
              <a:buFontTx/>
              <a:buAutoNum type="alphaUcPeriod"/>
            </a:pPr>
            <a:r>
              <a:rPr lang="en-US" altLang="en-US" sz="2100" kern="0" dirty="0">
                <a:solidFill>
                  <a:schemeClr val="accent1">
                    <a:lumMod val="50000"/>
                  </a:schemeClr>
                </a:solidFill>
              </a:rPr>
              <a:t>LSB</a:t>
            </a:r>
          </a:p>
          <a:p>
            <a:pPr marL="285750" indent="-285750" eaLnBrk="1" hangingPunct="1">
              <a:buFontTx/>
              <a:buAutoNum type="alphaUcPeriod"/>
            </a:pPr>
            <a:endParaRPr lang="en-US" altLang="en-US" sz="2100" kern="0" dirty="0">
              <a:solidFill>
                <a:schemeClr val="accent1">
                  <a:lumMod val="50000"/>
                </a:schemeClr>
              </a:solidFill>
            </a:endParaRPr>
          </a:p>
          <a:p>
            <a:pPr marL="285750" indent="-285750" eaLnBrk="1" hangingPunct="1">
              <a:buFontTx/>
              <a:buAutoNum type="alphaUcPeriod"/>
            </a:pPr>
            <a:endParaRPr lang="en-US" altLang="en-US" sz="2100" kern="0" dirty="0">
              <a:solidFill>
                <a:schemeClr val="accent1">
                  <a:lumMod val="50000"/>
                </a:schemeClr>
              </a:solidFill>
            </a:endParaRPr>
          </a:p>
          <a:p>
            <a:pPr marL="0" indent="0" eaLnBrk="1" hangingPunct="1">
              <a:buNone/>
            </a:pPr>
            <a:endParaRPr lang="de-DE" altLang="en-US" sz="2100" kern="0" dirty="0">
              <a:solidFill>
                <a:schemeClr val="accent1">
                  <a:lumMod val="50000"/>
                </a:schemeClr>
              </a:solidFill>
            </a:endParaRPr>
          </a:p>
        </p:txBody>
      </p:sp>
    </p:spTree>
    <p:extLst>
      <p:ext uri="{BB962C8B-B14F-4D97-AF65-F5344CB8AC3E}">
        <p14:creationId xmlns:p14="http://schemas.microsoft.com/office/powerpoint/2010/main" val="32603026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idx="4294967295"/>
          </p:nvPr>
        </p:nvSpPr>
        <p:spPr>
          <a:xfrm>
            <a:off x="114301" y="225626"/>
            <a:ext cx="8893175" cy="1043104"/>
          </a:xfrm>
        </p:spPr>
        <p:txBody>
          <a:bodyPr anchor="t">
            <a:normAutofit/>
          </a:bodyPr>
          <a:lstStyle/>
          <a:p>
            <a:pPr>
              <a:lnSpc>
                <a:spcPts val="2250"/>
              </a:lnSpc>
            </a:pPr>
            <a:r>
              <a:rPr lang="en-US" altLang="en-US" sz="3000" dirty="0"/>
              <a:t>G2E14</a:t>
            </a:r>
            <a:r>
              <a:rPr lang="en-US" altLang="en-US" dirty="0"/>
              <a:t> 	What could be wrong if you cannot decode an RTTY 		or other FSK signal even though it is apparently tuned 		properly? </a:t>
            </a:r>
          </a:p>
        </p:txBody>
      </p:sp>
      <p:sp>
        <p:nvSpPr>
          <p:cNvPr id="3360771" name="Rectangle 3"/>
          <p:cNvSpPr>
            <a:spLocks noGrp="1" noChangeArrowheads="1"/>
          </p:cNvSpPr>
          <p:nvPr>
            <p:ph type="body" idx="4294967295"/>
          </p:nvPr>
        </p:nvSpPr>
        <p:spPr>
          <a:xfrm>
            <a:off x="1841266" y="1724249"/>
            <a:ext cx="5778734" cy="2820590"/>
          </a:xfrm>
        </p:spPr>
        <p:txBody>
          <a:bodyPr/>
          <a:lstStyle/>
          <a:p>
            <a:pPr marL="285750" indent="-285750">
              <a:buFontTx/>
              <a:buAutoNum type="alphaUcPeriod"/>
            </a:pPr>
            <a:r>
              <a:rPr lang="en-US" dirty="0"/>
              <a:t>The mark and space frequencies may be reversed.</a:t>
            </a:r>
          </a:p>
          <a:p>
            <a:pPr marL="285750" indent="-285750">
              <a:buFontTx/>
              <a:buAutoNum type="alphaUcPeriod"/>
            </a:pPr>
            <a:endParaRPr lang="en-US" altLang="en-US" dirty="0"/>
          </a:p>
          <a:p>
            <a:pPr marL="285750" indent="-285750">
              <a:buFontTx/>
              <a:buAutoNum type="alphaUcPeriod"/>
            </a:pPr>
            <a:r>
              <a:rPr lang="en-US" altLang="en-US" dirty="0"/>
              <a:t>You may have selected the wrong baud rate.</a:t>
            </a:r>
          </a:p>
          <a:p>
            <a:pPr marL="285750" indent="-285750">
              <a:buFontTx/>
              <a:buAutoNum type="alphaUcPeriod"/>
            </a:pPr>
            <a:endParaRPr lang="en-US" altLang="en-US" dirty="0"/>
          </a:p>
          <a:p>
            <a:pPr marL="285750" indent="-285750">
              <a:buFontTx/>
              <a:buAutoNum type="alphaUcPeriod"/>
            </a:pPr>
            <a:r>
              <a:rPr lang="en-US" altLang="en-US" dirty="0"/>
              <a:t>You may be listening on the wrong sideband.</a:t>
            </a:r>
          </a:p>
          <a:p>
            <a:pPr marL="285750" indent="-285750">
              <a:buFontTx/>
              <a:buAutoNum type="alphaUcPeriod"/>
            </a:pPr>
            <a:endParaRPr lang="en-US" altLang="en-US" dirty="0"/>
          </a:p>
          <a:p>
            <a:pPr marL="285750" indent="-285750">
              <a:buFontTx/>
              <a:buAutoNum type="alphaUcPeriod"/>
            </a:pPr>
            <a:r>
              <a:rPr lang="en-US" altLang="en-US" dirty="0"/>
              <a:t>All of these choices are correct. </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F8514F60-F02D-47D8-972E-1E06531F80A8}" type="slidenum">
              <a:rPr lang="en-US" altLang="en-US" smtClean="0">
                <a:solidFill>
                  <a:srgbClr val="000066"/>
                </a:solidFill>
              </a:rPr>
              <a:pPr>
                <a:defRPr/>
              </a:pPr>
              <a:t>25</a:t>
            </a:fld>
            <a:endParaRPr lang="en-US" altLang="en-US">
              <a:solidFill>
                <a:srgbClr val="000066"/>
              </a:solidFill>
            </a:endParaRPr>
          </a:p>
        </p:txBody>
      </p:sp>
    </p:spTree>
    <p:extLst>
      <p:ext uri="{BB962C8B-B14F-4D97-AF65-F5344CB8AC3E}">
        <p14:creationId xmlns:p14="http://schemas.microsoft.com/office/powerpoint/2010/main" val="29814165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3360771">
                                            <p:txEl>
                                              <p:pRg st="0" end="0"/>
                                            </p:txEl>
                                          </p:spTgt>
                                        </p:tgtEl>
                                        <p:attrNameLst>
                                          <p:attrName>style.color</p:attrName>
                                        </p:attrNameLst>
                                      </p:cBhvr>
                                      <p:to>
                                        <a:schemeClr val="accent1"/>
                                      </p:to>
                                    </p:animClr>
                                  </p:childTnLst>
                                </p:cTn>
                              </p:par>
                              <p:par>
                                <p:cTn id="7" presetID="5" presetClass="emph" presetSubtype="3" nodeType="withEffect">
                                  <p:stCondLst>
                                    <p:cond delay="0"/>
                                  </p:stCondLst>
                                  <p:childTnLst>
                                    <p:set>
                                      <p:cBhvr override="childStyle">
                                        <p:cTn id="8" dur="indefinite"/>
                                        <p:tgtEl>
                                          <p:spTgt spid="3360771">
                                            <p:txEl>
                                              <p:pRg st="0" end="0"/>
                                            </p:txEl>
                                          </p:spTgt>
                                        </p:tgtEl>
                                        <p:attrNameLst>
                                          <p:attrName>style.fontStyle</p:attrName>
                                        </p:attrNameLst>
                                      </p:cBhvr>
                                      <p:to>
                                        <p:strVal val="italic"/>
                                      </p:to>
                                    </p:set>
                                    <p:set>
                                      <p:cBhvr override="childStyle">
                                        <p:cTn id="9" dur="indefinite"/>
                                        <p:tgtEl>
                                          <p:spTgt spid="3360771">
                                            <p:txEl>
                                              <p:pRg st="0" end="0"/>
                                            </p:txEl>
                                          </p:spTgt>
                                        </p:tgtEl>
                                        <p:attrNameLst>
                                          <p:attrName>style.fontWeight</p:attrName>
                                        </p:attrNameLst>
                                      </p:cBhvr>
                                      <p:to>
                                        <p:strVal val="bold"/>
                                      </p:to>
                                    </p:set>
                                    <p:set>
                                      <p:cBhvr override="childStyle">
                                        <p:cTn id="10" dur="indefinite"/>
                                        <p:tgtEl>
                                          <p:spTgt spid="3360771">
                                            <p:txEl>
                                              <p:pRg st="0" end="0"/>
                                            </p:txEl>
                                          </p:spTgt>
                                        </p:tgtEl>
                                        <p:attrNameLst>
                                          <p:attrName>style.textDecorationUnderline</p:attrName>
                                        </p:attrNameLst>
                                      </p:cBhvr>
                                      <p:to>
                                        <p:strVal val="fals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mph" presetSubtype="2" fill="hold" nodeType="clickEffect">
                                  <p:stCondLst>
                                    <p:cond delay="0"/>
                                  </p:stCondLst>
                                  <p:childTnLst>
                                    <p:animClr clrSpc="rgb" dir="cw">
                                      <p:cBhvr override="childStyle">
                                        <p:cTn id="14" dur="1000" fill="hold"/>
                                        <p:tgtEl>
                                          <p:spTgt spid="3360771">
                                            <p:txEl>
                                              <p:pRg st="2" end="2"/>
                                            </p:txEl>
                                          </p:spTgt>
                                        </p:tgtEl>
                                        <p:attrNameLst>
                                          <p:attrName>style.color</p:attrName>
                                        </p:attrNameLst>
                                      </p:cBhvr>
                                      <p:to>
                                        <a:schemeClr val="accent1"/>
                                      </p:to>
                                    </p:animClr>
                                  </p:childTnLst>
                                </p:cTn>
                              </p:par>
                              <p:par>
                                <p:cTn id="15" presetID="5" presetClass="emph" presetSubtype="3" nodeType="withEffect">
                                  <p:stCondLst>
                                    <p:cond delay="0"/>
                                  </p:stCondLst>
                                  <p:childTnLst>
                                    <p:set>
                                      <p:cBhvr override="childStyle">
                                        <p:cTn id="16" dur="indefinite"/>
                                        <p:tgtEl>
                                          <p:spTgt spid="3360771">
                                            <p:txEl>
                                              <p:pRg st="2" end="2"/>
                                            </p:txEl>
                                          </p:spTgt>
                                        </p:tgtEl>
                                        <p:attrNameLst>
                                          <p:attrName>style.fontStyle</p:attrName>
                                        </p:attrNameLst>
                                      </p:cBhvr>
                                      <p:to>
                                        <p:strVal val="italic"/>
                                      </p:to>
                                    </p:set>
                                    <p:set>
                                      <p:cBhvr override="childStyle">
                                        <p:cTn id="17" dur="indefinite"/>
                                        <p:tgtEl>
                                          <p:spTgt spid="3360771">
                                            <p:txEl>
                                              <p:pRg st="2" end="2"/>
                                            </p:txEl>
                                          </p:spTgt>
                                        </p:tgtEl>
                                        <p:attrNameLst>
                                          <p:attrName>style.fontWeight</p:attrName>
                                        </p:attrNameLst>
                                      </p:cBhvr>
                                      <p:to>
                                        <p:strVal val="bold"/>
                                      </p:to>
                                    </p:set>
                                    <p:set>
                                      <p:cBhvr override="childStyle">
                                        <p:cTn id="18" dur="indefinite"/>
                                        <p:tgtEl>
                                          <p:spTgt spid="3360771">
                                            <p:txEl>
                                              <p:pRg st="2" end="2"/>
                                            </p:txEl>
                                          </p:spTgt>
                                        </p:tgtEl>
                                        <p:attrNameLst>
                                          <p:attrName>style.textDecorationUnderline</p:attrName>
                                        </p:attrNameLst>
                                      </p:cBhvr>
                                      <p:to>
                                        <p:strVal val="fals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mph" presetSubtype="2" fill="hold" nodeType="clickEffect">
                                  <p:stCondLst>
                                    <p:cond delay="0"/>
                                  </p:stCondLst>
                                  <p:childTnLst>
                                    <p:animClr clrSpc="rgb" dir="cw">
                                      <p:cBhvr override="childStyle">
                                        <p:cTn id="22" dur="1000" fill="hold"/>
                                        <p:tgtEl>
                                          <p:spTgt spid="3360771">
                                            <p:txEl>
                                              <p:pRg st="4" end="4"/>
                                            </p:txEl>
                                          </p:spTgt>
                                        </p:tgtEl>
                                        <p:attrNameLst>
                                          <p:attrName>style.color</p:attrName>
                                        </p:attrNameLst>
                                      </p:cBhvr>
                                      <p:to>
                                        <a:schemeClr val="accent1"/>
                                      </p:to>
                                    </p:animClr>
                                  </p:childTnLst>
                                </p:cTn>
                              </p:par>
                              <p:par>
                                <p:cTn id="23" presetID="5" presetClass="emph" presetSubtype="3" nodeType="withEffect">
                                  <p:stCondLst>
                                    <p:cond delay="0"/>
                                  </p:stCondLst>
                                  <p:childTnLst>
                                    <p:set>
                                      <p:cBhvr override="childStyle">
                                        <p:cTn id="24" dur="indefinite"/>
                                        <p:tgtEl>
                                          <p:spTgt spid="3360771">
                                            <p:txEl>
                                              <p:pRg st="4" end="4"/>
                                            </p:txEl>
                                          </p:spTgt>
                                        </p:tgtEl>
                                        <p:attrNameLst>
                                          <p:attrName>style.fontStyle</p:attrName>
                                        </p:attrNameLst>
                                      </p:cBhvr>
                                      <p:to>
                                        <p:strVal val="italic"/>
                                      </p:to>
                                    </p:set>
                                    <p:set>
                                      <p:cBhvr override="childStyle">
                                        <p:cTn id="25" dur="indefinite"/>
                                        <p:tgtEl>
                                          <p:spTgt spid="3360771">
                                            <p:txEl>
                                              <p:pRg st="4" end="4"/>
                                            </p:txEl>
                                          </p:spTgt>
                                        </p:tgtEl>
                                        <p:attrNameLst>
                                          <p:attrName>style.fontWeight</p:attrName>
                                        </p:attrNameLst>
                                      </p:cBhvr>
                                      <p:to>
                                        <p:strVal val="bold"/>
                                      </p:to>
                                    </p:set>
                                    <p:set>
                                      <p:cBhvr override="childStyle">
                                        <p:cTn id="26" dur="indefinite"/>
                                        <p:tgtEl>
                                          <p:spTgt spid="3360771">
                                            <p:txEl>
                                              <p:pRg st="4" end="4"/>
                                            </p:txEl>
                                          </p:spTgt>
                                        </p:tgtEl>
                                        <p:attrNameLst>
                                          <p:attrName>style.textDecorationUnderline</p:attrName>
                                        </p:attrNameLst>
                                      </p:cBhvr>
                                      <p:to>
                                        <p:strVal val="fals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mph" presetSubtype="2" fill="hold" nodeType="clickEffect">
                                  <p:stCondLst>
                                    <p:cond delay="0"/>
                                  </p:stCondLst>
                                  <p:childTnLst>
                                    <p:animClr clrSpc="rgb" dir="cw">
                                      <p:cBhvr override="childStyle">
                                        <p:cTn id="30" dur="1000" fill="hold"/>
                                        <p:tgtEl>
                                          <p:spTgt spid="3360771">
                                            <p:txEl>
                                              <p:pRg st="6" end="6"/>
                                            </p:txEl>
                                          </p:spTgt>
                                        </p:tgtEl>
                                        <p:attrNameLst>
                                          <p:attrName>style.color</p:attrName>
                                        </p:attrNameLst>
                                      </p:cBhvr>
                                      <p:to>
                                        <a:schemeClr val="accent1"/>
                                      </p:to>
                                    </p:animClr>
                                  </p:childTnLst>
                                </p:cTn>
                              </p:par>
                              <p:par>
                                <p:cTn id="31" presetID="5" presetClass="emph" presetSubtype="1" nodeType="withEffect">
                                  <p:stCondLst>
                                    <p:cond delay="0"/>
                                  </p:stCondLst>
                                  <p:childTnLst>
                                    <p:set>
                                      <p:cBhvr override="childStyle">
                                        <p:cTn id="32" dur="indefinite"/>
                                        <p:tgtEl>
                                          <p:spTgt spid="3360771">
                                            <p:txEl>
                                              <p:pRg st="6" end="6"/>
                                            </p:txEl>
                                          </p:spTgt>
                                        </p:tgtEl>
                                        <p:attrNameLst>
                                          <p:attrName>style.fontStyle</p:attrName>
                                        </p:attrNameLst>
                                      </p:cBhvr>
                                      <p:to>
                                        <p:strVal val="normal"/>
                                      </p:to>
                                    </p:set>
                                    <p:set>
                                      <p:cBhvr override="childStyle">
                                        <p:cTn id="33" dur="indefinite"/>
                                        <p:tgtEl>
                                          <p:spTgt spid="3360771">
                                            <p:txEl>
                                              <p:pRg st="6" end="6"/>
                                            </p:txEl>
                                          </p:spTgt>
                                        </p:tgtEl>
                                        <p:attrNameLst>
                                          <p:attrName>style.fontWeight</p:attrName>
                                        </p:attrNameLst>
                                      </p:cBhvr>
                                      <p:to>
                                        <p:strVal val="bold"/>
                                      </p:to>
                                    </p:set>
                                    <p:set>
                                      <p:cBhvr override="childStyle">
                                        <p:cTn id="34" dur="indefinite"/>
                                        <p:tgtEl>
                                          <p:spTgt spid="3360771">
                                            <p:txEl>
                                              <p:pRg st="6" end="6"/>
                                            </p:txEl>
                                          </p:spTgt>
                                        </p:tgtEl>
                                        <p:attrNameLst>
                                          <p:attrName>style.textDecorationUnderline</p:attrName>
                                        </p:attrNameLst>
                                      </p:cBhvr>
                                      <p:to>
                                        <p:strVal val="false"/>
                                      </p:to>
                                    </p:set>
                                  </p:childTnLst>
                                </p:cTn>
                              </p:par>
                              <p:par>
                                <p:cTn id="35" presetID="8" presetClass="emph" presetSubtype="0" fill="hold" nodeType="withEffect">
                                  <p:stCondLst>
                                    <p:cond delay="0"/>
                                  </p:stCondLst>
                                  <p:childTnLst>
                                    <p:animRot by="21600000">
                                      <p:cBhvr>
                                        <p:cTn id="36" dur="1000" fill="hold"/>
                                        <p:tgtEl>
                                          <p:spTgt spid="3360771">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26</a:t>
            </a:fld>
            <a:endParaRPr lang="en-US" altLang="en-US" dirty="0">
              <a:solidFill>
                <a:srgbClr val="000066"/>
              </a:solidFill>
            </a:endParaRPr>
          </a:p>
        </p:txBody>
      </p:sp>
      <p:sp>
        <p:nvSpPr>
          <p:cNvPr id="6" name="Rectangle 2"/>
          <p:cNvSpPr>
            <a:spLocks noGrp="1" noChangeArrowheads="1"/>
          </p:cNvSpPr>
          <p:nvPr>
            <p:ph type="title"/>
          </p:nvPr>
        </p:nvSpPr>
        <p:spPr>
          <a:xfrm>
            <a:off x="164306" y="223839"/>
            <a:ext cx="8822531" cy="651272"/>
          </a:xfrm>
        </p:spPr>
        <p:txBody>
          <a:bodyPr>
            <a:noAutofit/>
          </a:bodyPr>
          <a:lstStyle/>
          <a:p>
            <a:r>
              <a:rPr lang="en-US" altLang="en-US" dirty="0"/>
              <a:t>G2E05 	What is the standard sideband used to generate a 		JT65, JT9, or FT8 digital signal when using AFSK in 		any amateur band?</a:t>
            </a:r>
          </a:p>
        </p:txBody>
      </p:sp>
      <p:sp>
        <p:nvSpPr>
          <p:cNvPr id="5" name="Rectangle 3"/>
          <p:cNvSpPr txBox="1">
            <a:spLocks noChangeArrowheads="1"/>
          </p:cNvSpPr>
          <p:nvPr/>
        </p:nvSpPr>
        <p:spPr bwMode="auto">
          <a:xfrm>
            <a:off x="3945718" y="1587842"/>
            <a:ext cx="1252564" cy="2858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LSB.</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USB.</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DSB.</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SSB.</a:t>
            </a:r>
          </a:p>
        </p:txBody>
      </p:sp>
    </p:spTree>
    <p:extLst>
      <p:ext uri="{BB962C8B-B14F-4D97-AF65-F5344CB8AC3E}">
        <p14:creationId xmlns:p14="http://schemas.microsoft.com/office/powerpoint/2010/main" val="3277868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2" end="2"/>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27</a:t>
            </a:fld>
            <a:endParaRPr lang="en-US" altLang="en-US" dirty="0">
              <a:solidFill>
                <a:srgbClr val="000066"/>
              </a:solidFill>
            </a:endParaRPr>
          </a:p>
        </p:txBody>
      </p:sp>
      <p:sp>
        <p:nvSpPr>
          <p:cNvPr id="6" name="Rectangle 2"/>
          <p:cNvSpPr>
            <a:spLocks noGrp="1" noChangeArrowheads="1"/>
          </p:cNvSpPr>
          <p:nvPr>
            <p:ph type="title"/>
          </p:nvPr>
        </p:nvSpPr>
        <p:spPr/>
        <p:txBody>
          <a:bodyPr>
            <a:noAutofit/>
          </a:bodyPr>
          <a:lstStyle/>
          <a:p>
            <a:r>
              <a:rPr lang="en-US" altLang="en-US" dirty="0"/>
              <a:t>G7C10	</a:t>
            </a:r>
            <a:r>
              <a:rPr lang="en-US" sz="2400" dirty="0">
                <a:effectLst/>
                <a:latin typeface="Calibri" panose="020F0502020204030204" pitchFamily="34" charset="0"/>
                <a:ea typeface="Calibri" panose="020F0502020204030204" pitchFamily="34" charset="0"/>
              </a:rPr>
              <a:t> What is an advantage of using I-Q modulation with 		software-defined radios (SDRs)?</a:t>
            </a:r>
            <a:r>
              <a:rPr lang="en-US" altLang="en-US" dirty="0"/>
              <a:t>?</a:t>
            </a:r>
          </a:p>
        </p:txBody>
      </p:sp>
      <p:sp>
        <p:nvSpPr>
          <p:cNvPr id="5" name="Rectangle 3"/>
          <p:cNvSpPr txBox="1">
            <a:spLocks noChangeArrowheads="1"/>
          </p:cNvSpPr>
          <p:nvPr/>
        </p:nvSpPr>
        <p:spPr bwMode="auto">
          <a:xfrm>
            <a:off x="1692217" y="1305326"/>
            <a:ext cx="5759566" cy="3209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0">
              <a:spcBef>
                <a:spcPts val="0"/>
              </a:spcBef>
              <a:spcAft>
                <a:spcPts val="0"/>
              </a:spcAft>
              <a:buFont typeface="+mj-lt"/>
              <a:buAutoNum type="alphaUcPeriod"/>
            </a:pPr>
            <a:r>
              <a:rPr lang="en-U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The need for high resolution analog-to-digital converters is eliminated</a:t>
            </a:r>
          </a:p>
          <a:p>
            <a:pPr marL="0">
              <a:spcBef>
                <a:spcPts val="0"/>
              </a:spcBef>
              <a:spcAft>
                <a:spcPts val="0"/>
              </a:spcAft>
              <a:buFont typeface="+mj-lt"/>
              <a:buAutoNum type="alphaUcPeriod"/>
            </a:pPr>
            <a:endParaRPr lang="en-US" sz="18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0">
              <a:spcBef>
                <a:spcPts val="0"/>
              </a:spcBef>
              <a:spcAft>
                <a:spcPts val="0"/>
              </a:spcAft>
              <a:buFont typeface="+mj-lt"/>
              <a:buAutoNum type="alphaUcPeriod"/>
            </a:pPr>
            <a:r>
              <a:rPr lang="en-U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All types of modulation can be created with appropriate processing</a:t>
            </a:r>
          </a:p>
          <a:p>
            <a:pPr marL="0">
              <a:spcBef>
                <a:spcPts val="0"/>
              </a:spcBef>
              <a:spcAft>
                <a:spcPts val="0"/>
              </a:spcAft>
              <a:buFont typeface="+mj-lt"/>
              <a:buAutoNum type="alphaUcPeriod"/>
            </a:pPr>
            <a:endParaRPr lang="en-US" sz="18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0">
              <a:spcBef>
                <a:spcPts val="0"/>
              </a:spcBef>
              <a:spcAft>
                <a:spcPts val="0"/>
              </a:spcAft>
              <a:buFont typeface="+mj-lt"/>
              <a:buAutoNum type="alphaUcPeriod"/>
            </a:pPr>
            <a:r>
              <a:rPr lang="en-U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Minimum detectible signal level is reduced</a:t>
            </a:r>
          </a:p>
          <a:p>
            <a:pPr marL="0">
              <a:spcBef>
                <a:spcPts val="0"/>
              </a:spcBef>
              <a:spcAft>
                <a:spcPts val="0"/>
              </a:spcAft>
              <a:buFont typeface="+mj-lt"/>
              <a:buAutoNum type="alphaUcPeriod"/>
            </a:pPr>
            <a:endParaRPr lang="en-US" sz="18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0">
              <a:spcBef>
                <a:spcPts val="0"/>
              </a:spcBef>
              <a:spcAft>
                <a:spcPts val="0"/>
              </a:spcAft>
              <a:buFont typeface="+mj-lt"/>
              <a:buAutoNum type="alphaUcPeriod"/>
            </a:pPr>
            <a:r>
              <a:rPr lang="en-U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Automatic conversion of the signal from digital to analog</a:t>
            </a:r>
            <a:endParaRPr lang="en-US" sz="18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01314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278637"/>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28</a:t>
            </a:fld>
            <a:endParaRPr lang="en-US" altLang="en-US" dirty="0">
              <a:solidFill>
                <a:srgbClr val="000066"/>
              </a:solidFill>
            </a:endParaRPr>
          </a:p>
        </p:txBody>
      </p:sp>
      <p:sp>
        <p:nvSpPr>
          <p:cNvPr id="6" name="Rectangle 2"/>
          <p:cNvSpPr>
            <a:spLocks noGrp="1" noChangeArrowheads="1"/>
          </p:cNvSpPr>
          <p:nvPr>
            <p:ph type="title"/>
          </p:nvPr>
        </p:nvSpPr>
        <p:spPr>
          <a:xfrm>
            <a:off x="250825" y="202408"/>
            <a:ext cx="8642350" cy="651272"/>
          </a:xfrm>
        </p:spPr>
        <p:txBody>
          <a:bodyPr>
            <a:noAutofit/>
          </a:bodyPr>
          <a:lstStyle/>
          <a:p>
            <a:r>
              <a:rPr lang="en-US" altLang="en-US" dirty="0"/>
              <a:t>G2E08 	In what segment of the 20-meter band are most 			PSK31 operations commonly found?</a:t>
            </a:r>
          </a:p>
        </p:txBody>
      </p:sp>
      <p:sp>
        <p:nvSpPr>
          <p:cNvPr id="8" name="Rectangle 3"/>
          <p:cNvSpPr txBox="1">
            <a:spLocks noChangeArrowheads="1"/>
          </p:cNvSpPr>
          <p:nvPr/>
        </p:nvSpPr>
        <p:spPr bwMode="auto">
          <a:xfrm>
            <a:off x="1170980" y="1556502"/>
            <a:ext cx="7016354" cy="265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At the bottom of the slow-scan TV segment, near 14.230 MHz.</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At the top of the SSB phone segment, near 14.325 MHz.</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In the middle of the CW segment near 14.100 MHz.</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Below the RTTY segment, near 14.070 MHz.</a:t>
            </a:r>
          </a:p>
        </p:txBody>
      </p:sp>
    </p:spTree>
    <p:extLst>
      <p:ext uri="{BB962C8B-B14F-4D97-AF65-F5344CB8AC3E}">
        <p14:creationId xmlns:p14="http://schemas.microsoft.com/office/powerpoint/2010/main" val="1423607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8">
                                            <p:txEl>
                                              <p:pRg st="6" end="6"/>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8">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7163" y="1176245"/>
            <a:ext cx="8736012" cy="3249314"/>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29</a:t>
            </a:fld>
            <a:endParaRPr lang="en-US" altLang="en-US" dirty="0">
              <a:solidFill>
                <a:srgbClr val="000066"/>
              </a:solidFill>
            </a:endParaRPr>
          </a:p>
        </p:txBody>
      </p:sp>
      <p:sp>
        <p:nvSpPr>
          <p:cNvPr id="6" name="Rectangle 2"/>
          <p:cNvSpPr>
            <a:spLocks noGrp="1" noChangeArrowheads="1"/>
          </p:cNvSpPr>
          <p:nvPr>
            <p:ph type="title"/>
          </p:nvPr>
        </p:nvSpPr>
        <p:spPr>
          <a:xfrm>
            <a:off x="239395" y="292783"/>
            <a:ext cx="8642350" cy="482204"/>
          </a:xfrm>
        </p:spPr>
        <p:txBody>
          <a:bodyPr>
            <a:noAutofit/>
          </a:bodyPr>
          <a:lstStyle/>
          <a:p>
            <a:r>
              <a:rPr lang="en-US" altLang="en-US" dirty="0"/>
              <a:t>G8C08     Which of the following statements is true about 			PSK31?</a:t>
            </a:r>
          </a:p>
        </p:txBody>
      </p:sp>
      <p:sp>
        <p:nvSpPr>
          <p:cNvPr id="5" name="Rectangle 6"/>
          <p:cNvSpPr txBox="1">
            <a:spLocks noChangeArrowheads="1"/>
          </p:cNvSpPr>
          <p:nvPr/>
        </p:nvSpPr>
        <p:spPr bwMode="auto">
          <a:xfrm>
            <a:off x="886010" y="1420368"/>
            <a:ext cx="7371980" cy="3038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2400" kern="0" dirty="0">
                <a:solidFill>
                  <a:schemeClr val="accent1">
                    <a:lumMod val="50000"/>
                  </a:schemeClr>
                </a:solidFill>
                <a:latin typeface="Rockwell" panose="02060603020205020403" pitchFamily="18" charset="0"/>
              </a:rPr>
              <a:t>Upper case letters are sent with more power.</a:t>
            </a:r>
          </a:p>
          <a:p>
            <a:pPr marL="400050" indent="-400050" eaLnBrk="1" hangingPunct="1">
              <a:buFontTx/>
              <a:buAutoNum type="alphaUcPeriod"/>
            </a:pPr>
            <a:r>
              <a:rPr lang="en-US" altLang="en-US" sz="2400" kern="0" dirty="0">
                <a:solidFill>
                  <a:schemeClr val="accent1">
                    <a:lumMod val="50000"/>
                  </a:schemeClr>
                </a:solidFill>
                <a:latin typeface="Rockwell" panose="02060603020205020403" pitchFamily="18" charset="0"/>
              </a:rPr>
              <a:t>Upper case letters use longer </a:t>
            </a:r>
            <a:r>
              <a:rPr lang="en-US" altLang="en-US" sz="2400" kern="0" dirty="0" err="1">
                <a:solidFill>
                  <a:schemeClr val="accent1">
                    <a:lumMod val="50000"/>
                  </a:schemeClr>
                </a:solidFill>
                <a:latin typeface="Rockwell" panose="02060603020205020403" pitchFamily="18" charset="0"/>
              </a:rPr>
              <a:t>Varicode</a:t>
            </a:r>
            <a:r>
              <a:rPr lang="en-US" altLang="en-US" sz="2400" kern="0" dirty="0">
                <a:solidFill>
                  <a:schemeClr val="accent1">
                    <a:lumMod val="50000"/>
                  </a:schemeClr>
                </a:solidFill>
                <a:latin typeface="Rockwell" panose="02060603020205020403" pitchFamily="18" charset="0"/>
              </a:rPr>
              <a:t> bit sequences and thus slow down transmission.</a:t>
            </a:r>
          </a:p>
          <a:p>
            <a:pPr marL="400050" indent="-400050" eaLnBrk="1" hangingPunct="1">
              <a:buFontTx/>
              <a:buAutoNum type="alphaUcPeriod"/>
            </a:pPr>
            <a:r>
              <a:rPr lang="en-US" altLang="en-US" sz="2400" kern="0" dirty="0">
                <a:solidFill>
                  <a:schemeClr val="accent1">
                    <a:lumMod val="50000"/>
                  </a:schemeClr>
                </a:solidFill>
                <a:latin typeface="Rockwell" panose="02060603020205020403" pitchFamily="18" charset="0"/>
              </a:rPr>
              <a:t>Error correction is used to ensure accurate message reception.</a:t>
            </a:r>
          </a:p>
          <a:p>
            <a:pPr marL="400050" indent="-400050" eaLnBrk="1" hangingPunct="1">
              <a:buFontTx/>
              <a:buAutoNum type="alphaUcPeriod"/>
            </a:pPr>
            <a:r>
              <a:rPr lang="en-US" altLang="en-US" sz="2400" kern="0" dirty="0">
                <a:solidFill>
                  <a:schemeClr val="accent1">
                    <a:lumMod val="50000"/>
                  </a:schemeClr>
                </a:solidFill>
                <a:latin typeface="Rockwell" panose="02060603020205020403" pitchFamily="18" charset="0"/>
              </a:rPr>
              <a:t>Higher power is needed as compared to RTTY for similar error rates. </a:t>
            </a:r>
          </a:p>
        </p:txBody>
      </p:sp>
    </p:spTree>
    <p:extLst>
      <p:ext uri="{BB962C8B-B14F-4D97-AF65-F5344CB8AC3E}">
        <p14:creationId xmlns:p14="http://schemas.microsoft.com/office/powerpoint/2010/main" val="2888976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1" end="1"/>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3</a:t>
            </a:fld>
            <a:endParaRPr lang="en-ES" dirty="0">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3</a:t>
            </a:fld>
            <a:endParaRPr lang="en-ES" dirty="0"/>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09600" y="3301361"/>
            <a:ext cx="3938828" cy="571301"/>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dirty="0"/>
              <a:t>General Class</a:t>
            </a:r>
            <a:endParaRPr lang="en-US" sz="1400" i="1" dirty="0"/>
          </a:p>
        </p:txBody>
      </p:sp>
    </p:spTree>
    <p:custDataLst>
      <p:tags r:id="rId1"/>
    </p:custDataLst>
    <p:extLst>
      <p:ext uri="{BB962C8B-B14F-4D97-AF65-F5344CB8AC3E}">
        <p14:creationId xmlns:p14="http://schemas.microsoft.com/office/powerpoint/2010/main" val="26288411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30</a:t>
            </a:fld>
            <a:endParaRPr lang="en-US" altLang="en-US" dirty="0">
              <a:solidFill>
                <a:srgbClr val="000066"/>
              </a:solidFill>
            </a:endParaRPr>
          </a:p>
        </p:txBody>
      </p:sp>
      <p:sp>
        <p:nvSpPr>
          <p:cNvPr id="6" name="Rectangle 2"/>
          <p:cNvSpPr>
            <a:spLocks noGrp="1" noChangeArrowheads="1"/>
          </p:cNvSpPr>
          <p:nvPr>
            <p:ph type="title"/>
          </p:nvPr>
        </p:nvSpPr>
        <p:spPr/>
        <p:txBody>
          <a:bodyPr>
            <a:noAutofit/>
          </a:bodyPr>
          <a:lstStyle/>
          <a:p>
            <a:r>
              <a:rPr lang="en-US" altLang="en-US" dirty="0"/>
              <a:t>G8C13 	What is indicated on a waterfall display by 			one or more vertical lines on either side of a 		digital signal?</a:t>
            </a:r>
          </a:p>
        </p:txBody>
      </p:sp>
      <p:sp>
        <p:nvSpPr>
          <p:cNvPr id="5" name="Rectangle 6"/>
          <p:cNvSpPr txBox="1">
            <a:spLocks noChangeArrowheads="1"/>
          </p:cNvSpPr>
          <p:nvPr/>
        </p:nvSpPr>
        <p:spPr bwMode="auto">
          <a:xfrm>
            <a:off x="2935977" y="1775152"/>
            <a:ext cx="3272047" cy="266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Long path propagation.</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Backscatter propagation.</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Insufficient modulation.</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err="1">
                <a:solidFill>
                  <a:schemeClr val="accent1">
                    <a:lumMod val="50000"/>
                  </a:schemeClr>
                </a:solidFill>
                <a:latin typeface="Rockwell" panose="02060603020205020403" pitchFamily="18" charset="0"/>
              </a:rPr>
              <a:t>Overmodulation</a:t>
            </a:r>
            <a:r>
              <a:rPr lang="en-US" altLang="en-US" sz="1800" kern="0" dirty="0">
                <a:solidFill>
                  <a:schemeClr val="accent1">
                    <a:lumMod val="50000"/>
                  </a:schemeClr>
                </a:solidFill>
                <a:latin typeface="Rockwell" panose="02060603020205020403" pitchFamily="18" charset="0"/>
              </a:rPr>
              <a:t>.</a:t>
            </a:r>
          </a:p>
        </p:txBody>
      </p:sp>
    </p:spTree>
    <p:extLst>
      <p:ext uri="{BB962C8B-B14F-4D97-AF65-F5344CB8AC3E}">
        <p14:creationId xmlns:p14="http://schemas.microsoft.com/office/powerpoint/2010/main" val="3448541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6" end="6"/>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31</a:t>
            </a:fld>
            <a:endParaRPr lang="en-US" altLang="en-US" dirty="0">
              <a:solidFill>
                <a:srgbClr val="000066"/>
              </a:solidFill>
            </a:endParaRPr>
          </a:p>
        </p:txBody>
      </p:sp>
      <p:sp>
        <p:nvSpPr>
          <p:cNvPr id="6" name="Rectangle 2"/>
          <p:cNvSpPr>
            <a:spLocks noGrp="1" noChangeArrowheads="1"/>
          </p:cNvSpPr>
          <p:nvPr>
            <p:ph type="title"/>
          </p:nvPr>
        </p:nvSpPr>
        <p:spPr>
          <a:xfrm>
            <a:off x="464343" y="214313"/>
            <a:ext cx="7935912" cy="517923"/>
          </a:xfrm>
        </p:spPr>
        <p:txBody>
          <a:bodyPr>
            <a:noAutofit/>
          </a:bodyPr>
          <a:lstStyle/>
          <a:p>
            <a:r>
              <a:rPr lang="en-US" altLang="en-US" dirty="0"/>
              <a:t>G8C14  	 Which of the following describes a waterfall 		display?</a:t>
            </a:r>
          </a:p>
        </p:txBody>
      </p:sp>
      <p:sp>
        <p:nvSpPr>
          <p:cNvPr id="5" name="Rectangle 5"/>
          <p:cNvSpPr txBox="1">
            <a:spLocks noChangeArrowheads="1"/>
          </p:cNvSpPr>
          <p:nvPr/>
        </p:nvSpPr>
        <p:spPr bwMode="auto">
          <a:xfrm>
            <a:off x="1305348" y="1247728"/>
            <a:ext cx="6481763" cy="3721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Frequency is horizontal, signal strength is vertical line time is intensity.</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Frequency is vertical, signal strength is intensity, time is horizontal.</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Frequency is horizontal, signal strength is intensity, time is vertical.</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Frequency is vertical, signal strength is horizontal, time is intensity.</a:t>
            </a:r>
          </a:p>
        </p:txBody>
      </p:sp>
    </p:spTree>
    <p:extLst>
      <p:ext uri="{BB962C8B-B14F-4D97-AF65-F5344CB8AC3E}">
        <p14:creationId xmlns:p14="http://schemas.microsoft.com/office/powerpoint/2010/main" val="4206843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4" end="4"/>
                                            </p:txEl>
                                          </p:spTgt>
                                        </p:tgtEl>
                                        <p:attrNameLst>
                                          <p:attrName>style.color</p:attrName>
                                        </p:attrNameLst>
                                      </p:cBhvr>
                                      <p:to>
                                        <a:srgbClr val="FF0000"/>
                                      </p:to>
                                    </p:animClr>
                                  </p:childTnLst>
                                </p:cTn>
                              </p:par>
                              <p:par>
                                <p:cTn id="7" presetID="8" presetClass="emph" presetSubtype="0" fill="hold" nodeType="withEffect">
                                  <p:stCondLst>
                                    <p:cond delay="0"/>
                                  </p:stCondLst>
                                  <p:childTnLst>
                                    <p:animRot by="21600000">
                                      <p:cBhvr>
                                        <p:cTn id="8" dur="1000" fill="hold"/>
                                        <p:tgtEl>
                                          <p:spTgt spid="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8637"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32</a:t>
            </a:fld>
            <a:endParaRPr lang="en-US" altLang="en-US" dirty="0">
              <a:solidFill>
                <a:srgbClr val="000066"/>
              </a:solidFill>
            </a:endParaRPr>
          </a:p>
        </p:txBody>
      </p:sp>
      <p:sp>
        <p:nvSpPr>
          <p:cNvPr id="6" name="Rectangle 2"/>
          <p:cNvSpPr>
            <a:spLocks noGrp="1" noChangeArrowheads="1"/>
          </p:cNvSpPr>
          <p:nvPr>
            <p:ph type="title"/>
          </p:nvPr>
        </p:nvSpPr>
        <p:spPr>
          <a:xfrm>
            <a:off x="765175" y="170854"/>
            <a:ext cx="7328693" cy="646511"/>
          </a:xfrm>
        </p:spPr>
        <p:txBody>
          <a:bodyPr>
            <a:normAutofit fontScale="90000"/>
          </a:bodyPr>
          <a:lstStyle/>
          <a:p>
            <a:pPr marL="0" marR="0" algn="l">
              <a:spcBef>
                <a:spcPts val="0"/>
              </a:spcBef>
              <a:spcAft>
                <a:spcPts val="0"/>
              </a:spcAft>
            </a:pPr>
            <a:r>
              <a:rPr lang="en-US" altLang="en-US" sz="3000" dirty="0"/>
              <a:t>G8A12</a:t>
            </a:r>
            <a:r>
              <a:rPr lang="en-US" altLang="en-US" sz="2700" dirty="0"/>
              <a:t> 	</a:t>
            </a:r>
            <a:r>
              <a:rPr lang="en-US" sz="2400" dirty="0">
                <a:effectLst/>
                <a:latin typeface="Calibri" panose="020F0502020204030204" pitchFamily="34" charset="0"/>
                <a:ea typeface="Calibri" panose="020F0502020204030204" pitchFamily="34" charset="0"/>
                <a:cs typeface="Calibri" panose="020F0502020204030204" pitchFamily="34" charset="0"/>
              </a:rPr>
              <a:t>What is QPSK modulation?</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altLang="en-US" dirty="0"/>
          </a:p>
        </p:txBody>
      </p:sp>
      <p:sp>
        <p:nvSpPr>
          <p:cNvPr id="5" name="Rectangle 6"/>
          <p:cNvSpPr txBox="1">
            <a:spLocks noChangeArrowheads="1"/>
          </p:cNvSpPr>
          <p:nvPr/>
        </p:nvSpPr>
        <p:spPr bwMode="auto">
          <a:xfrm>
            <a:off x="927273" y="1079420"/>
            <a:ext cx="7289454" cy="33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2100" kern="0" dirty="0">
                <a:solidFill>
                  <a:schemeClr val="accent1">
                    <a:lumMod val="50000"/>
                  </a:schemeClr>
                </a:solidFill>
              </a:rPr>
              <a:t>Modulation using quasi-parallel to serial conversion to reduce bandwidth</a:t>
            </a:r>
          </a:p>
          <a:p>
            <a:pPr marL="400050" indent="-400050" eaLnBrk="1" hangingPunct="1">
              <a:buFontTx/>
              <a:buAutoNum type="alphaUcPeriod"/>
            </a:pPr>
            <a:r>
              <a:rPr lang="en-US" altLang="en-US" sz="2100" kern="0" dirty="0">
                <a:solidFill>
                  <a:schemeClr val="accent1">
                    <a:lumMod val="50000"/>
                  </a:schemeClr>
                </a:solidFill>
              </a:rPr>
              <a:t>Modulation using quadra-pole sideband keying to generate spread spectrum signals</a:t>
            </a:r>
          </a:p>
          <a:p>
            <a:pPr marL="400050" indent="-400050" eaLnBrk="1" hangingPunct="1">
              <a:buFontTx/>
              <a:buAutoNum type="alphaUcPeriod"/>
            </a:pPr>
            <a:r>
              <a:rPr lang="en-US" altLang="en-US" sz="2100" kern="0" dirty="0">
                <a:solidFill>
                  <a:schemeClr val="accent1">
                    <a:lumMod val="50000"/>
                  </a:schemeClr>
                </a:solidFill>
              </a:rPr>
              <a:t>Modulation using Fast Fourier Transforms to generate frequencies at the first, second, third, and fourth harmonics of the carrier frequency to improve noise immunity</a:t>
            </a:r>
          </a:p>
          <a:p>
            <a:pPr marL="400050" indent="-400050" eaLnBrk="1" hangingPunct="1">
              <a:buFontTx/>
              <a:buAutoNum type="alphaUcPeriod"/>
            </a:pPr>
            <a:r>
              <a:rPr lang="en-US" altLang="en-US" sz="2100" kern="0" dirty="0">
                <a:solidFill>
                  <a:schemeClr val="accent1">
                    <a:lumMod val="50000"/>
                  </a:schemeClr>
                </a:solidFill>
              </a:rPr>
              <a:t>Modulation in which digital data is transmitted using 0-, 90-, 180- and 270-degrees phase shift to represent pairs of bits</a:t>
            </a:r>
          </a:p>
          <a:p>
            <a:pPr marL="400050" indent="-400050" eaLnBrk="1" hangingPunct="1">
              <a:buFontTx/>
              <a:buAutoNum type="alphaUcPeriod"/>
            </a:pPr>
            <a:endParaRPr lang="en-US" altLang="en-US" sz="2100" kern="0" dirty="0">
              <a:solidFill>
                <a:schemeClr val="accent1">
                  <a:lumMod val="50000"/>
                </a:schemeClr>
              </a:solidFill>
            </a:endParaRPr>
          </a:p>
        </p:txBody>
      </p:sp>
    </p:spTree>
    <p:extLst>
      <p:ext uri="{BB962C8B-B14F-4D97-AF65-F5344CB8AC3E}">
        <p14:creationId xmlns:p14="http://schemas.microsoft.com/office/powerpoint/2010/main" val="423192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5">
                                            <p:txEl>
                                              <p:pRg st="1" end="1"/>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5">
                                            <p:txEl>
                                              <p:pRg st="2" end="2"/>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5">
                                            <p:txEl>
                                              <p:pRg st="3" end="3"/>
                                            </p:txEl>
                                          </p:spTgt>
                                        </p:tgtEl>
                                        <p:attrNameLst>
                                          <p:attrName>style.color</p:attrName>
                                        </p:attrNameLst>
                                      </p:cBhvr>
                                      <p:to>
                                        <a:schemeClr val="accent1"/>
                                      </p:to>
                                    </p:animClr>
                                  </p:childTnLst>
                                </p:cTn>
                              </p:par>
                              <p:par>
                                <p:cTn id="19" presetID="8" presetClass="emph" presetSubtype="0" fill="hold" nodeType="withEffect">
                                  <p:stCondLst>
                                    <p:cond delay="0"/>
                                  </p:stCondLst>
                                  <p:childTnLst>
                                    <p:animRot by="21600000">
                                      <p:cBhvr>
                                        <p:cTn id="20" dur="1000" fill="hold"/>
                                        <p:tgtEl>
                                          <p:spTgt spid="5">
                                            <p:txEl>
                                              <p:pRg st="0" end="0"/>
                                            </p:txEl>
                                          </p:spTgt>
                                        </p:tgtEl>
                                        <p:attrNameLst>
                                          <p:attrName>r</p:attrName>
                                        </p:attrNameLst>
                                      </p:cBhvr>
                                    </p:animRot>
                                  </p:childTnLst>
                                </p:cTn>
                              </p:par>
                              <p:par>
                                <p:cTn id="21" presetID="8" presetClass="emph" presetSubtype="0" fill="hold" nodeType="withEffect">
                                  <p:stCondLst>
                                    <p:cond delay="0"/>
                                  </p:stCondLst>
                                  <p:childTnLst>
                                    <p:animRot by="21600000">
                                      <p:cBhvr>
                                        <p:cTn id="22" dur="1000" fill="hold"/>
                                        <p:tgtEl>
                                          <p:spTgt spid="5">
                                            <p:txEl>
                                              <p:pRg st="1" end="1"/>
                                            </p:txEl>
                                          </p:spTgt>
                                        </p:tgtEl>
                                        <p:attrNameLst>
                                          <p:attrName>r</p:attrName>
                                        </p:attrNameLst>
                                      </p:cBhvr>
                                    </p:animRot>
                                  </p:childTnLst>
                                </p:cTn>
                              </p:par>
                              <p:par>
                                <p:cTn id="23" presetID="8" presetClass="emph" presetSubtype="0" fill="hold" nodeType="withEffect">
                                  <p:stCondLst>
                                    <p:cond delay="0"/>
                                  </p:stCondLst>
                                  <p:childTnLst>
                                    <p:animRot by="21600000">
                                      <p:cBhvr>
                                        <p:cTn id="24" dur="1000" fill="hold"/>
                                        <p:tgtEl>
                                          <p:spTgt spid="5">
                                            <p:txEl>
                                              <p:pRg st="2" end="2"/>
                                            </p:txEl>
                                          </p:spTgt>
                                        </p:tgtEl>
                                        <p:attrNameLst>
                                          <p:attrName>r</p:attrName>
                                        </p:attrNameLst>
                                      </p:cBhvr>
                                    </p:animRot>
                                  </p:childTnLst>
                                </p:cTn>
                              </p:par>
                              <p:par>
                                <p:cTn id="25" presetID="8" presetClass="emph" presetSubtype="0" fill="hold" nodeType="withEffect">
                                  <p:stCondLst>
                                    <p:cond delay="0"/>
                                  </p:stCondLst>
                                  <p:childTnLst>
                                    <p:animRot by="21600000">
                                      <p:cBhvr>
                                        <p:cTn id="26" dur="1000" fill="hold"/>
                                        <p:tgtEl>
                                          <p:spTgt spid="5">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idx="4294967295"/>
          </p:nvPr>
        </p:nvSpPr>
        <p:spPr>
          <a:xfrm>
            <a:off x="311151" y="318495"/>
            <a:ext cx="7958138" cy="438743"/>
          </a:xfrm>
        </p:spPr>
        <p:txBody>
          <a:bodyPr anchor="t">
            <a:normAutofit fontScale="90000"/>
          </a:bodyPr>
          <a:lstStyle/>
          <a:p>
            <a:pPr>
              <a:lnSpc>
                <a:spcPts val="2250"/>
              </a:lnSpc>
            </a:pPr>
            <a:r>
              <a:rPr lang="en-US" altLang="en-US" sz="3000" dirty="0"/>
              <a:t>G8A06 </a:t>
            </a:r>
            <a:r>
              <a:rPr lang="en-US" altLang="en-US" dirty="0"/>
              <a:t>	Which of the following is characteristic of QPSK31? </a:t>
            </a:r>
          </a:p>
        </p:txBody>
      </p:sp>
      <p:sp>
        <p:nvSpPr>
          <p:cNvPr id="3360771" name="Rectangle 3"/>
          <p:cNvSpPr>
            <a:spLocks noGrp="1" noChangeArrowheads="1"/>
          </p:cNvSpPr>
          <p:nvPr>
            <p:ph type="body" idx="4294967295"/>
          </p:nvPr>
        </p:nvSpPr>
        <p:spPr>
          <a:xfrm>
            <a:off x="2501147" y="1573524"/>
            <a:ext cx="4844238" cy="2820590"/>
          </a:xfrm>
        </p:spPr>
        <p:txBody>
          <a:bodyPr>
            <a:normAutofit lnSpcReduction="10000"/>
          </a:bodyPr>
          <a:lstStyle/>
          <a:p>
            <a:pPr marL="285750" indent="-285750">
              <a:buFontTx/>
              <a:buAutoNum type="alphaUcPeriod"/>
            </a:pPr>
            <a:r>
              <a:rPr lang="en-US" dirty="0">
                <a:solidFill>
                  <a:schemeClr val="accent1">
                    <a:lumMod val="50000"/>
                  </a:schemeClr>
                </a:solidFill>
              </a:rPr>
              <a:t>It is sideband sensitive.</a:t>
            </a:r>
          </a:p>
          <a:p>
            <a:pPr marL="285750" indent="-285750">
              <a:buFontTx/>
              <a:buAutoNum type="alphaUcPeriod"/>
            </a:pPr>
            <a:endParaRPr lang="en-US" altLang="en-US" dirty="0">
              <a:solidFill>
                <a:schemeClr val="accent1">
                  <a:lumMod val="50000"/>
                </a:schemeClr>
              </a:solidFill>
            </a:endParaRPr>
          </a:p>
          <a:p>
            <a:pPr marL="285750" indent="-285750">
              <a:buFontTx/>
              <a:buAutoNum type="alphaUcPeriod"/>
            </a:pPr>
            <a:r>
              <a:rPr lang="en-US" altLang="en-US" dirty="0">
                <a:solidFill>
                  <a:schemeClr val="accent1">
                    <a:lumMod val="50000"/>
                  </a:schemeClr>
                </a:solidFill>
              </a:rPr>
              <a:t>Its encoding provides error correction.</a:t>
            </a:r>
          </a:p>
          <a:p>
            <a:pPr marL="285750" indent="-285750">
              <a:buFontTx/>
              <a:buAutoNum type="alphaUcPeriod"/>
            </a:pPr>
            <a:endParaRPr lang="en-US" altLang="en-US" dirty="0">
              <a:solidFill>
                <a:schemeClr val="accent1">
                  <a:lumMod val="50000"/>
                </a:schemeClr>
              </a:solidFill>
            </a:endParaRPr>
          </a:p>
          <a:p>
            <a:pPr marL="285750" indent="-285750">
              <a:buFontTx/>
              <a:buAutoNum type="alphaUcPeriod"/>
            </a:pPr>
            <a:r>
              <a:rPr lang="en-US" altLang="en-US" dirty="0">
                <a:solidFill>
                  <a:schemeClr val="accent1">
                    <a:lumMod val="50000"/>
                  </a:schemeClr>
                </a:solidFill>
              </a:rPr>
              <a:t>Its bandwidth is approximately the same as BPSK31.</a:t>
            </a:r>
          </a:p>
          <a:p>
            <a:pPr marL="285750" indent="-285750">
              <a:buFontTx/>
              <a:buAutoNum type="alphaUcPeriod"/>
            </a:pPr>
            <a:endParaRPr lang="en-US" altLang="en-US" dirty="0">
              <a:solidFill>
                <a:schemeClr val="accent1">
                  <a:lumMod val="50000"/>
                </a:schemeClr>
              </a:solidFill>
            </a:endParaRPr>
          </a:p>
          <a:p>
            <a:pPr marL="285750" indent="-285750">
              <a:buFontTx/>
              <a:buAutoNum type="alphaUcPeriod"/>
            </a:pPr>
            <a:r>
              <a:rPr lang="en-US" altLang="en-US" dirty="0">
                <a:solidFill>
                  <a:schemeClr val="accent1">
                    <a:lumMod val="50000"/>
                  </a:schemeClr>
                </a:solidFill>
              </a:rPr>
              <a:t>All of these choices are correct. </a:t>
            </a: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F8514F60-F02D-47D8-972E-1E06531F80A8}" type="slidenum">
              <a:rPr lang="en-US" altLang="en-US" smtClean="0">
                <a:solidFill>
                  <a:srgbClr val="000066"/>
                </a:solidFill>
              </a:rPr>
              <a:pPr>
                <a:defRPr/>
              </a:pPr>
              <a:t>33</a:t>
            </a:fld>
            <a:endParaRPr lang="en-US" altLang="en-US">
              <a:solidFill>
                <a:srgbClr val="000066"/>
              </a:solidFill>
            </a:endParaRPr>
          </a:p>
        </p:txBody>
      </p:sp>
    </p:spTree>
    <p:extLst>
      <p:ext uri="{BB962C8B-B14F-4D97-AF65-F5344CB8AC3E}">
        <p14:creationId xmlns:p14="http://schemas.microsoft.com/office/powerpoint/2010/main" val="33116679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3360771">
                                            <p:txEl>
                                              <p:pRg st="0" end="0"/>
                                            </p:txEl>
                                          </p:spTgt>
                                        </p:tgtEl>
                                        <p:attrNameLst>
                                          <p:attrName>style.color</p:attrName>
                                        </p:attrNameLst>
                                      </p:cBhvr>
                                      <p:to>
                                        <a:schemeClr val="accent1"/>
                                      </p:to>
                                    </p:animClr>
                                  </p:childTnLst>
                                </p:cTn>
                              </p:par>
                              <p:par>
                                <p:cTn id="7" presetID="5" presetClass="emph" presetSubtype="3" nodeType="withEffect">
                                  <p:stCondLst>
                                    <p:cond delay="0"/>
                                  </p:stCondLst>
                                  <p:childTnLst>
                                    <p:set>
                                      <p:cBhvr override="childStyle">
                                        <p:cTn id="8" dur="indefinite"/>
                                        <p:tgtEl>
                                          <p:spTgt spid="3360771">
                                            <p:txEl>
                                              <p:pRg st="0" end="0"/>
                                            </p:txEl>
                                          </p:spTgt>
                                        </p:tgtEl>
                                        <p:attrNameLst>
                                          <p:attrName>style.fontStyle</p:attrName>
                                        </p:attrNameLst>
                                      </p:cBhvr>
                                      <p:to>
                                        <p:strVal val="italic"/>
                                      </p:to>
                                    </p:set>
                                    <p:set>
                                      <p:cBhvr override="childStyle">
                                        <p:cTn id="9" dur="indefinite"/>
                                        <p:tgtEl>
                                          <p:spTgt spid="3360771">
                                            <p:txEl>
                                              <p:pRg st="0" end="0"/>
                                            </p:txEl>
                                          </p:spTgt>
                                        </p:tgtEl>
                                        <p:attrNameLst>
                                          <p:attrName>style.fontWeight</p:attrName>
                                        </p:attrNameLst>
                                      </p:cBhvr>
                                      <p:to>
                                        <p:strVal val="bold"/>
                                      </p:to>
                                    </p:set>
                                    <p:set>
                                      <p:cBhvr override="childStyle">
                                        <p:cTn id="10" dur="indefinite"/>
                                        <p:tgtEl>
                                          <p:spTgt spid="3360771">
                                            <p:txEl>
                                              <p:pRg st="0" end="0"/>
                                            </p:txEl>
                                          </p:spTgt>
                                        </p:tgtEl>
                                        <p:attrNameLst>
                                          <p:attrName>style.textDecorationUnderline</p:attrName>
                                        </p:attrNameLst>
                                      </p:cBhvr>
                                      <p:to>
                                        <p:strVal val="fals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mph" presetSubtype="2" fill="hold" nodeType="clickEffect">
                                  <p:stCondLst>
                                    <p:cond delay="0"/>
                                  </p:stCondLst>
                                  <p:childTnLst>
                                    <p:animClr clrSpc="rgb" dir="cw">
                                      <p:cBhvr override="childStyle">
                                        <p:cTn id="14" dur="1000" fill="hold"/>
                                        <p:tgtEl>
                                          <p:spTgt spid="3360771">
                                            <p:txEl>
                                              <p:pRg st="2" end="2"/>
                                            </p:txEl>
                                          </p:spTgt>
                                        </p:tgtEl>
                                        <p:attrNameLst>
                                          <p:attrName>style.color</p:attrName>
                                        </p:attrNameLst>
                                      </p:cBhvr>
                                      <p:to>
                                        <a:schemeClr val="accent1"/>
                                      </p:to>
                                    </p:animClr>
                                  </p:childTnLst>
                                </p:cTn>
                              </p:par>
                              <p:par>
                                <p:cTn id="15" presetID="5" presetClass="emph" presetSubtype="3" nodeType="withEffect">
                                  <p:stCondLst>
                                    <p:cond delay="0"/>
                                  </p:stCondLst>
                                  <p:childTnLst>
                                    <p:set>
                                      <p:cBhvr override="childStyle">
                                        <p:cTn id="16" dur="indefinite"/>
                                        <p:tgtEl>
                                          <p:spTgt spid="3360771">
                                            <p:txEl>
                                              <p:pRg st="2" end="2"/>
                                            </p:txEl>
                                          </p:spTgt>
                                        </p:tgtEl>
                                        <p:attrNameLst>
                                          <p:attrName>style.fontStyle</p:attrName>
                                        </p:attrNameLst>
                                      </p:cBhvr>
                                      <p:to>
                                        <p:strVal val="italic"/>
                                      </p:to>
                                    </p:set>
                                    <p:set>
                                      <p:cBhvr override="childStyle">
                                        <p:cTn id="17" dur="indefinite"/>
                                        <p:tgtEl>
                                          <p:spTgt spid="3360771">
                                            <p:txEl>
                                              <p:pRg st="2" end="2"/>
                                            </p:txEl>
                                          </p:spTgt>
                                        </p:tgtEl>
                                        <p:attrNameLst>
                                          <p:attrName>style.fontWeight</p:attrName>
                                        </p:attrNameLst>
                                      </p:cBhvr>
                                      <p:to>
                                        <p:strVal val="bold"/>
                                      </p:to>
                                    </p:set>
                                    <p:set>
                                      <p:cBhvr override="childStyle">
                                        <p:cTn id="18" dur="indefinite"/>
                                        <p:tgtEl>
                                          <p:spTgt spid="3360771">
                                            <p:txEl>
                                              <p:pRg st="2" end="2"/>
                                            </p:txEl>
                                          </p:spTgt>
                                        </p:tgtEl>
                                        <p:attrNameLst>
                                          <p:attrName>style.textDecorationUnderline</p:attrName>
                                        </p:attrNameLst>
                                      </p:cBhvr>
                                      <p:to>
                                        <p:strVal val="fals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mph" presetSubtype="2" fill="hold" nodeType="clickEffect">
                                  <p:stCondLst>
                                    <p:cond delay="0"/>
                                  </p:stCondLst>
                                  <p:childTnLst>
                                    <p:animClr clrSpc="rgb" dir="cw">
                                      <p:cBhvr override="childStyle">
                                        <p:cTn id="22" dur="1000" fill="hold"/>
                                        <p:tgtEl>
                                          <p:spTgt spid="3360771">
                                            <p:txEl>
                                              <p:pRg st="4" end="4"/>
                                            </p:txEl>
                                          </p:spTgt>
                                        </p:tgtEl>
                                        <p:attrNameLst>
                                          <p:attrName>style.color</p:attrName>
                                        </p:attrNameLst>
                                      </p:cBhvr>
                                      <p:to>
                                        <a:schemeClr val="accent1"/>
                                      </p:to>
                                    </p:animClr>
                                  </p:childTnLst>
                                </p:cTn>
                              </p:par>
                              <p:par>
                                <p:cTn id="23" presetID="5" presetClass="emph" presetSubtype="3" nodeType="withEffect">
                                  <p:stCondLst>
                                    <p:cond delay="0"/>
                                  </p:stCondLst>
                                  <p:childTnLst>
                                    <p:set>
                                      <p:cBhvr override="childStyle">
                                        <p:cTn id="24" dur="indefinite"/>
                                        <p:tgtEl>
                                          <p:spTgt spid="3360771">
                                            <p:txEl>
                                              <p:pRg st="4" end="4"/>
                                            </p:txEl>
                                          </p:spTgt>
                                        </p:tgtEl>
                                        <p:attrNameLst>
                                          <p:attrName>style.fontStyle</p:attrName>
                                        </p:attrNameLst>
                                      </p:cBhvr>
                                      <p:to>
                                        <p:strVal val="italic"/>
                                      </p:to>
                                    </p:set>
                                    <p:set>
                                      <p:cBhvr override="childStyle">
                                        <p:cTn id="25" dur="indefinite"/>
                                        <p:tgtEl>
                                          <p:spTgt spid="3360771">
                                            <p:txEl>
                                              <p:pRg st="4" end="4"/>
                                            </p:txEl>
                                          </p:spTgt>
                                        </p:tgtEl>
                                        <p:attrNameLst>
                                          <p:attrName>style.fontWeight</p:attrName>
                                        </p:attrNameLst>
                                      </p:cBhvr>
                                      <p:to>
                                        <p:strVal val="bold"/>
                                      </p:to>
                                    </p:set>
                                    <p:set>
                                      <p:cBhvr override="childStyle">
                                        <p:cTn id="26" dur="indefinite"/>
                                        <p:tgtEl>
                                          <p:spTgt spid="3360771">
                                            <p:txEl>
                                              <p:pRg st="4" end="4"/>
                                            </p:txEl>
                                          </p:spTgt>
                                        </p:tgtEl>
                                        <p:attrNameLst>
                                          <p:attrName>style.textDecorationUnderline</p:attrName>
                                        </p:attrNameLst>
                                      </p:cBhvr>
                                      <p:to>
                                        <p:strVal val="fals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mph" presetSubtype="2" fill="hold" nodeType="clickEffect">
                                  <p:stCondLst>
                                    <p:cond delay="0"/>
                                  </p:stCondLst>
                                  <p:childTnLst>
                                    <p:animClr clrSpc="rgb" dir="cw">
                                      <p:cBhvr override="childStyle">
                                        <p:cTn id="30" dur="1000" fill="hold"/>
                                        <p:tgtEl>
                                          <p:spTgt spid="3360771">
                                            <p:txEl>
                                              <p:pRg st="6" end="6"/>
                                            </p:txEl>
                                          </p:spTgt>
                                        </p:tgtEl>
                                        <p:attrNameLst>
                                          <p:attrName>style.color</p:attrName>
                                        </p:attrNameLst>
                                      </p:cBhvr>
                                      <p:to>
                                        <a:schemeClr val="accent1"/>
                                      </p:to>
                                    </p:animClr>
                                  </p:childTnLst>
                                </p:cTn>
                              </p:par>
                              <p:par>
                                <p:cTn id="31" presetID="5" presetClass="emph" presetSubtype="1" nodeType="withEffect">
                                  <p:stCondLst>
                                    <p:cond delay="0"/>
                                  </p:stCondLst>
                                  <p:childTnLst>
                                    <p:set>
                                      <p:cBhvr override="childStyle">
                                        <p:cTn id="32" dur="indefinite"/>
                                        <p:tgtEl>
                                          <p:spTgt spid="3360771">
                                            <p:txEl>
                                              <p:pRg st="6" end="6"/>
                                            </p:txEl>
                                          </p:spTgt>
                                        </p:tgtEl>
                                        <p:attrNameLst>
                                          <p:attrName>style.fontStyle</p:attrName>
                                        </p:attrNameLst>
                                      </p:cBhvr>
                                      <p:to>
                                        <p:strVal val="normal"/>
                                      </p:to>
                                    </p:set>
                                    <p:set>
                                      <p:cBhvr override="childStyle">
                                        <p:cTn id="33" dur="indefinite"/>
                                        <p:tgtEl>
                                          <p:spTgt spid="3360771">
                                            <p:txEl>
                                              <p:pRg st="6" end="6"/>
                                            </p:txEl>
                                          </p:spTgt>
                                        </p:tgtEl>
                                        <p:attrNameLst>
                                          <p:attrName>style.fontWeight</p:attrName>
                                        </p:attrNameLst>
                                      </p:cBhvr>
                                      <p:to>
                                        <p:strVal val="bold"/>
                                      </p:to>
                                    </p:set>
                                    <p:set>
                                      <p:cBhvr override="childStyle">
                                        <p:cTn id="34" dur="indefinite"/>
                                        <p:tgtEl>
                                          <p:spTgt spid="3360771">
                                            <p:txEl>
                                              <p:pRg st="6" end="6"/>
                                            </p:txEl>
                                          </p:spTgt>
                                        </p:tgtEl>
                                        <p:attrNameLst>
                                          <p:attrName>style.textDecorationUnderline</p:attrName>
                                        </p:attrNameLst>
                                      </p:cBhvr>
                                      <p:to>
                                        <p:strVal val="false"/>
                                      </p:to>
                                    </p:set>
                                  </p:childTnLst>
                                </p:cTn>
                              </p:par>
                              <p:par>
                                <p:cTn id="35" presetID="8" presetClass="emph" presetSubtype="0" fill="hold" nodeType="withEffect">
                                  <p:stCondLst>
                                    <p:cond delay="0"/>
                                  </p:stCondLst>
                                  <p:childTnLst>
                                    <p:animRot by="21600000">
                                      <p:cBhvr>
                                        <p:cTn id="36" dur="1000" fill="hold"/>
                                        <p:tgtEl>
                                          <p:spTgt spid="3360771">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34</a:t>
            </a:fld>
            <a:endParaRPr lang="en-US" altLang="en-US" dirty="0">
              <a:solidFill>
                <a:srgbClr val="000066"/>
              </a:solidFill>
            </a:endParaRPr>
          </a:p>
        </p:txBody>
      </p:sp>
      <p:sp>
        <p:nvSpPr>
          <p:cNvPr id="6" name="Rectangle 2"/>
          <p:cNvSpPr>
            <a:spLocks noGrp="1" noChangeArrowheads="1"/>
          </p:cNvSpPr>
          <p:nvPr>
            <p:ph type="title"/>
          </p:nvPr>
        </p:nvSpPr>
        <p:spPr>
          <a:xfrm>
            <a:off x="942658" y="224686"/>
            <a:ext cx="7258684" cy="919069"/>
          </a:xfrm>
        </p:spPr>
        <p:txBody>
          <a:bodyPr>
            <a:noAutofit/>
          </a:bodyPr>
          <a:lstStyle/>
          <a:p>
            <a:pPr marL="0" marR="0" algn="l">
              <a:spcBef>
                <a:spcPts val="0"/>
              </a:spcBef>
              <a:spcAft>
                <a:spcPts val="0"/>
              </a:spcAft>
            </a:pPr>
            <a:r>
              <a:rPr lang="en-US" altLang="en-US" dirty="0"/>
              <a:t>G8A01 </a:t>
            </a:r>
            <a:r>
              <a:rPr lang="en-US" sz="2400" dirty="0">
                <a:effectLst/>
                <a:latin typeface="Calibri" panose="020F0502020204030204" pitchFamily="34" charset="0"/>
                <a:ea typeface="Calibri" panose="020F0502020204030204" pitchFamily="34" charset="0"/>
                <a:cs typeface="Calibri" panose="020F0502020204030204" pitchFamily="34" charset="0"/>
              </a:rPr>
              <a:t>How is direct binary FSK modulation generated?</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altLang="en-US" dirty="0"/>
          </a:p>
        </p:txBody>
      </p:sp>
      <p:sp>
        <p:nvSpPr>
          <p:cNvPr id="8" name="Rectangle 3"/>
          <p:cNvSpPr txBox="1">
            <a:spLocks noChangeArrowheads="1"/>
          </p:cNvSpPr>
          <p:nvPr/>
        </p:nvSpPr>
        <p:spPr bwMode="auto">
          <a:xfrm>
            <a:off x="1710693" y="957311"/>
            <a:ext cx="5722614" cy="34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By keying an FM transmitter with a sub-audible tone</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By changing an oscillator’s frequency directly with a digital control signal</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By using a transceiver’s computer data interface protocol to change frequencies</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By reconfiguring the CW keying input to act as a tone generator</a:t>
            </a:r>
          </a:p>
        </p:txBody>
      </p:sp>
    </p:spTree>
    <p:extLst>
      <p:ext uri="{BB962C8B-B14F-4D97-AF65-F5344CB8AC3E}">
        <p14:creationId xmlns:p14="http://schemas.microsoft.com/office/powerpoint/2010/main" val="4933784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35</a:t>
            </a:fld>
            <a:endParaRPr lang="en-US" altLang="en-US" dirty="0">
              <a:solidFill>
                <a:srgbClr val="000066"/>
              </a:solidFill>
            </a:endParaRPr>
          </a:p>
        </p:txBody>
      </p:sp>
      <p:sp>
        <p:nvSpPr>
          <p:cNvPr id="6" name="Rectangle 2"/>
          <p:cNvSpPr>
            <a:spLocks noGrp="1" noChangeArrowheads="1"/>
          </p:cNvSpPr>
          <p:nvPr>
            <p:ph type="title"/>
          </p:nvPr>
        </p:nvSpPr>
        <p:spPr>
          <a:xfrm>
            <a:off x="651510" y="157070"/>
            <a:ext cx="7486649" cy="689373"/>
          </a:xfrm>
        </p:spPr>
        <p:txBody>
          <a:bodyPr>
            <a:noAutofit/>
          </a:bodyPr>
          <a:lstStyle/>
          <a:p>
            <a:r>
              <a:rPr lang="en-US" altLang="en-US" dirty="0"/>
              <a:t>G8C12  	Which type of code is used for sending 		characters in a PSK31 signal?</a:t>
            </a:r>
          </a:p>
        </p:txBody>
      </p:sp>
      <p:sp>
        <p:nvSpPr>
          <p:cNvPr id="8" name="Rectangle 3"/>
          <p:cNvSpPr txBox="1">
            <a:spLocks noChangeArrowheads="1"/>
          </p:cNvSpPr>
          <p:nvPr/>
        </p:nvSpPr>
        <p:spPr bwMode="auto">
          <a:xfrm>
            <a:off x="3429682" y="1671353"/>
            <a:ext cx="1930304"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it-IT" altLang="en-US" sz="1800" kern="0" dirty="0">
                <a:solidFill>
                  <a:schemeClr val="accent1">
                    <a:lumMod val="50000"/>
                  </a:schemeClr>
                </a:solidFill>
                <a:latin typeface="Rockwell" panose="02060603020205020403" pitchFamily="18" charset="0"/>
              </a:rPr>
              <a:t>Varicode</a:t>
            </a:r>
          </a:p>
          <a:p>
            <a:pPr marL="400050" indent="-400050" eaLnBrk="1" hangingPunct="1">
              <a:buFontTx/>
              <a:buAutoNum type="alphaUcPeriod"/>
            </a:pPr>
            <a:endParaRPr lang="it-IT"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it-IT" altLang="en-US" sz="1800" kern="0" dirty="0">
                <a:solidFill>
                  <a:schemeClr val="accent1">
                    <a:lumMod val="50000"/>
                  </a:schemeClr>
                </a:solidFill>
                <a:latin typeface="Rockwell" panose="02060603020205020403" pitchFamily="18" charset="0"/>
              </a:rPr>
              <a:t>Viterbi</a:t>
            </a:r>
          </a:p>
          <a:p>
            <a:pPr marL="400050" indent="-400050" eaLnBrk="1" hangingPunct="1">
              <a:buFontTx/>
              <a:buAutoNum type="alphaUcPeriod"/>
            </a:pPr>
            <a:endParaRPr lang="it-IT"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it-IT" altLang="en-US" sz="1800" kern="0" dirty="0">
                <a:solidFill>
                  <a:schemeClr val="accent1">
                    <a:lumMod val="50000"/>
                  </a:schemeClr>
                </a:solidFill>
                <a:latin typeface="Rockwell" panose="02060603020205020403" pitchFamily="18" charset="0"/>
              </a:rPr>
              <a:t>Volumetric</a:t>
            </a:r>
          </a:p>
          <a:p>
            <a:pPr marL="400050" indent="-400050" eaLnBrk="1" hangingPunct="1">
              <a:buFontTx/>
              <a:buAutoNum type="alphaUcPeriod"/>
            </a:pPr>
            <a:endParaRPr lang="it-IT"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it-IT" altLang="en-US" sz="1800" kern="0" dirty="0">
                <a:solidFill>
                  <a:schemeClr val="accent1">
                    <a:lumMod val="50000"/>
                  </a:schemeClr>
                </a:solidFill>
                <a:latin typeface="Rockwell" panose="02060603020205020403" pitchFamily="18" charset="0"/>
              </a:rPr>
              <a:t>Binary</a:t>
            </a:r>
          </a:p>
          <a:p>
            <a:pPr marL="400050" indent="-400050" eaLnBrk="1" hangingPunct="1">
              <a:buFontTx/>
              <a:buAutoNum type="alphaUcPeriod"/>
            </a:pPr>
            <a:endParaRPr lang="it-IT" altLang="en-US" sz="1800" kern="0" dirty="0">
              <a:solidFill>
                <a:schemeClr val="accent1">
                  <a:lumMod val="50000"/>
                </a:schemeClr>
              </a:solidFill>
              <a:latin typeface="Rockwell" panose="02060603020205020403" pitchFamily="18" charset="0"/>
            </a:endParaRPr>
          </a:p>
        </p:txBody>
      </p:sp>
    </p:spTree>
    <p:extLst>
      <p:ext uri="{BB962C8B-B14F-4D97-AF65-F5344CB8AC3E}">
        <p14:creationId xmlns:p14="http://schemas.microsoft.com/office/powerpoint/2010/main" val="35978965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36</a:t>
            </a:fld>
            <a:endParaRPr lang="en-US" altLang="en-US" dirty="0">
              <a:solidFill>
                <a:srgbClr val="000066"/>
              </a:solidFill>
            </a:endParaRPr>
          </a:p>
        </p:txBody>
      </p:sp>
      <p:sp>
        <p:nvSpPr>
          <p:cNvPr id="6" name="Rectangle 2"/>
          <p:cNvSpPr>
            <a:spLocks noGrp="1" noChangeArrowheads="1"/>
          </p:cNvSpPr>
          <p:nvPr>
            <p:ph type="title"/>
          </p:nvPr>
        </p:nvSpPr>
        <p:spPr>
          <a:xfrm>
            <a:off x="651510" y="157070"/>
            <a:ext cx="7486649" cy="689373"/>
          </a:xfrm>
        </p:spPr>
        <p:txBody>
          <a:bodyPr>
            <a:noAutofit/>
          </a:bodyPr>
          <a:lstStyle/>
          <a:p>
            <a:pPr marL="0" marR="0" algn="l">
              <a:spcBef>
                <a:spcPts val="0"/>
              </a:spcBef>
              <a:spcAft>
                <a:spcPts val="0"/>
              </a:spcAft>
            </a:pPr>
            <a:r>
              <a:rPr lang="en-US" altLang="en-US" dirty="0"/>
              <a:t>G4A11  	</a:t>
            </a:r>
            <a:r>
              <a:rPr lang="en-US" sz="2400" dirty="0">
                <a:effectLst/>
                <a:latin typeface="Calibri" panose="020F0502020204030204" pitchFamily="34" charset="0"/>
                <a:ea typeface="Calibri" panose="020F0502020204030204" pitchFamily="34" charset="0"/>
                <a:cs typeface="Calibri" panose="020F0502020204030204" pitchFamily="34" charset="0"/>
              </a:rPr>
              <a:t>Why should the ALC system be inactive when 		transmitting AFSK data signals?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altLang="en-US" dirty="0"/>
          </a:p>
        </p:txBody>
      </p:sp>
      <p:sp>
        <p:nvSpPr>
          <p:cNvPr id="8" name="Rectangle 3"/>
          <p:cNvSpPr txBox="1">
            <a:spLocks noChangeArrowheads="1"/>
          </p:cNvSpPr>
          <p:nvPr/>
        </p:nvSpPr>
        <p:spPr bwMode="auto">
          <a:xfrm>
            <a:off x="1954870" y="1176244"/>
            <a:ext cx="4879928" cy="333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ALC will invert the modulation of the AFSK mode</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The ALC action distorts the signal</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When using digital modes, too much ALC activity can cause the transmitter to overheat</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All these choices are correct</a:t>
            </a:r>
          </a:p>
          <a:p>
            <a:pPr marL="400050" indent="-400050" eaLnBrk="1" hangingPunct="1">
              <a:buFontTx/>
              <a:buAutoNum type="alphaUcPeriod"/>
            </a:pPr>
            <a:endParaRPr lang="it-IT" altLang="en-US" sz="1800" kern="0" dirty="0">
              <a:solidFill>
                <a:schemeClr val="accent1">
                  <a:lumMod val="50000"/>
                </a:schemeClr>
              </a:solidFill>
              <a:latin typeface="Rockwell" panose="02060603020205020403" pitchFamily="18" charset="0"/>
            </a:endParaRPr>
          </a:p>
        </p:txBody>
      </p:sp>
    </p:spTree>
    <p:extLst>
      <p:ext uri="{BB962C8B-B14F-4D97-AF65-F5344CB8AC3E}">
        <p14:creationId xmlns:p14="http://schemas.microsoft.com/office/powerpoint/2010/main" val="41879093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37</a:t>
            </a:fld>
            <a:endParaRPr lang="en-US" altLang="en-US" dirty="0">
              <a:solidFill>
                <a:srgbClr val="000066"/>
              </a:solidFill>
            </a:endParaRPr>
          </a:p>
        </p:txBody>
      </p:sp>
      <p:sp>
        <p:nvSpPr>
          <p:cNvPr id="6" name="Rectangle 2"/>
          <p:cNvSpPr>
            <a:spLocks noGrp="1" noChangeArrowheads="1"/>
          </p:cNvSpPr>
          <p:nvPr>
            <p:ph type="title"/>
          </p:nvPr>
        </p:nvSpPr>
        <p:spPr>
          <a:xfrm>
            <a:off x="828675" y="125253"/>
            <a:ext cx="7486649" cy="1123090"/>
          </a:xfrm>
        </p:spPr>
        <p:txBody>
          <a:bodyPr>
            <a:noAutofit/>
          </a:bodyPr>
          <a:lstStyle/>
          <a:p>
            <a:pPr marL="0" marR="0" algn="l">
              <a:spcBef>
                <a:spcPts val="0"/>
              </a:spcBef>
              <a:spcAft>
                <a:spcPts val="0"/>
              </a:spcAft>
            </a:pPr>
            <a:r>
              <a:rPr lang="en-US" altLang="en-US" dirty="0"/>
              <a:t>G8B08 	Why is it important to know the duty cycle 		of the mode you are using when 				transmitting?</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altLang="en-US" dirty="0"/>
          </a:p>
        </p:txBody>
      </p:sp>
      <p:sp>
        <p:nvSpPr>
          <p:cNvPr id="8" name="Rectangle 3"/>
          <p:cNvSpPr txBox="1">
            <a:spLocks noChangeArrowheads="1"/>
          </p:cNvSpPr>
          <p:nvPr/>
        </p:nvSpPr>
        <p:spPr bwMode="auto">
          <a:xfrm>
            <a:off x="1428920" y="1339608"/>
            <a:ext cx="6286160" cy="333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 To aid in tuning your transmitter</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 Some modes have high duty cycles that could exceed the transmitter’s average power rating</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To allow time for the other station to break in during a transmission</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To prevent overmodulation</a:t>
            </a:r>
          </a:p>
        </p:txBody>
      </p:sp>
    </p:spTree>
    <p:extLst>
      <p:ext uri="{BB962C8B-B14F-4D97-AF65-F5344CB8AC3E}">
        <p14:creationId xmlns:p14="http://schemas.microsoft.com/office/powerpoint/2010/main" val="4529642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38</a:t>
            </a:fld>
            <a:endParaRPr lang="en-US" altLang="en-US" dirty="0">
              <a:solidFill>
                <a:srgbClr val="000066"/>
              </a:solidFill>
            </a:endParaRPr>
          </a:p>
        </p:txBody>
      </p:sp>
      <p:sp>
        <p:nvSpPr>
          <p:cNvPr id="6" name="Rectangle 2"/>
          <p:cNvSpPr>
            <a:spLocks noGrp="1" noChangeArrowheads="1"/>
          </p:cNvSpPr>
          <p:nvPr>
            <p:ph type="title"/>
          </p:nvPr>
        </p:nvSpPr>
        <p:spPr>
          <a:xfrm>
            <a:off x="750306" y="202449"/>
            <a:ext cx="7486649" cy="689373"/>
          </a:xfrm>
        </p:spPr>
        <p:txBody>
          <a:bodyPr>
            <a:noAutofit/>
          </a:bodyPr>
          <a:lstStyle/>
          <a:p>
            <a:pPr marL="0" marR="0" algn="l">
              <a:spcBef>
                <a:spcPts val="0"/>
              </a:spcBef>
              <a:spcAft>
                <a:spcPts val="0"/>
              </a:spcAft>
            </a:pPr>
            <a:r>
              <a:rPr lang="en-US" altLang="en-US" dirty="0"/>
              <a:t>G8B10 	What is the relationship between 				transmitted symbol rate and bandwidth?</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altLang="en-US" dirty="0"/>
          </a:p>
        </p:txBody>
      </p:sp>
      <p:sp>
        <p:nvSpPr>
          <p:cNvPr id="8" name="Rectangle 3"/>
          <p:cNvSpPr txBox="1">
            <a:spLocks noChangeArrowheads="1"/>
          </p:cNvSpPr>
          <p:nvPr/>
        </p:nvSpPr>
        <p:spPr bwMode="auto">
          <a:xfrm>
            <a:off x="1954870" y="1176244"/>
            <a:ext cx="4879928" cy="333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Symbol rate and bandwidth are not related</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Higher symbol rates require wider bandwidth</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Lower symbol rates require wider bandwidth</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Bandwidth is half the symbol rate</a:t>
            </a:r>
          </a:p>
        </p:txBody>
      </p:sp>
    </p:spTree>
    <p:extLst>
      <p:ext uri="{BB962C8B-B14F-4D97-AF65-F5344CB8AC3E}">
        <p14:creationId xmlns:p14="http://schemas.microsoft.com/office/powerpoint/2010/main" val="1385579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39</a:t>
            </a:fld>
            <a:endParaRPr lang="en-US" altLang="en-US" dirty="0">
              <a:solidFill>
                <a:srgbClr val="000066"/>
              </a:solidFill>
            </a:endParaRPr>
          </a:p>
        </p:txBody>
      </p:sp>
      <p:sp>
        <p:nvSpPr>
          <p:cNvPr id="6" name="Rectangle 2"/>
          <p:cNvSpPr>
            <a:spLocks noGrp="1" noChangeArrowheads="1"/>
          </p:cNvSpPr>
          <p:nvPr>
            <p:ph type="title"/>
          </p:nvPr>
        </p:nvSpPr>
        <p:spPr>
          <a:xfrm>
            <a:off x="164306" y="235651"/>
            <a:ext cx="8822531" cy="1307399"/>
          </a:xfrm>
        </p:spPr>
        <p:txBody>
          <a:bodyPr>
            <a:normAutofit/>
          </a:bodyPr>
          <a:lstStyle/>
          <a:p>
            <a:r>
              <a:rPr lang="en-US" altLang="en-US" dirty="0">
                <a:latin typeface="Rockwell" panose="02060603020205020403" pitchFamily="18" charset="0"/>
              </a:rPr>
              <a:t>G1C08	What is the maximum symbol rate permitted 			for RTTY or data emission transmitted at 	</a:t>
            </a:r>
            <a:r>
              <a:rPr lang="en-US" altLang="en-US" dirty="0"/>
              <a:t>			</a:t>
            </a:r>
            <a:r>
              <a:rPr lang="en-US" altLang="en-US" dirty="0">
                <a:latin typeface="Rockwell" panose="02060603020205020403" pitchFamily="18" charset="0"/>
              </a:rPr>
              <a:t>frequencies below 28 MHz?</a:t>
            </a:r>
          </a:p>
        </p:txBody>
      </p:sp>
      <p:sp>
        <p:nvSpPr>
          <p:cNvPr id="5" name="Rectangle 3"/>
          <p:cNvSpPr txBox="1">
            <a:spLocks noChangeArrowheads="1"/>
          </p:cNvSpPr>
          <p:nvPr/>
        </p:nvSpPr>
        <p:spPr bwMode="auto">
          <a:xfrm>
            <a:off x="3493032" y="1860522"/>
            <a:ext cx="2157936"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56 </a:t>
            </a:r>
            <a:r>
              <a:rPr lang="en-US" altLang="en-US" sz="1800" kern="0" dirty="0" err="1">
                <a:solidFill>
                  <a:schemeClr val="accent1">
                    <a:lumMod val="50000"/>
                  </a:schemeClr>
                </a:solidFill>
                <a:latin typeface="Rockwell" panose="02060603020205020403" pitchFamily="18" charset="0"/>
              </a:rPr>
              <a:t>kilobaud</a:t>
            </a:r>
            <a:r>
              <a:rPr lang="en-US" altLang="en-US" sz="1800" kern="0" dirty="0">
                <a:solidFill>
                  <a:schemeClr val="accent1">
                    <a:lumMod val="50000"/>
                  </a:schemeClr>
                </a:solidFill>
                <a:latin typeface="Rockwell" panose="02060603020205020403" pitchFamily="18" charset="0"/>
              </a:rPr>
              <a:t>.</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19.6 </a:t>
            </a:r>
            <a:r>
              <a:rPr lang="en-US" altLang="en-US" sz="1800" kern="0" dirty="0" err="1">
                <a:solidFill>
                  <a:schemeClr val="accent1">
                    <a:lumMod val="50000"/>
                  </a:schemeClr>
                </a:solidFill>
                <a:latin typeface="Rockwell" panose="02060603020205020403" pitchFamily="18" charset="0"/>
              </a:rPr>
              <a:t>kilobaud</a:t>
            </a:r>
            <a:r>
              <a:rPr lang="en-US" altLang="en-US" sz="1800" kern="0" dirty="0">
                <a:solidFill>
                  <a:schemeClr val="accent1">
                    <a:lumMod val="50000"/>
                  </a:schemeClr>
                </a:solidFill>
                <a:latin typeface="Rockwell" panose="02060603020205020403" pitchFamily="18" charset="0"/>
              </a:rPr>
              <a:t>.</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1200 baud.</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300 baud.</a:t>
            </a:r>
          </a:p>
        </p:txBody>
      </p:sp>
    </p:spTree>
    <p:extLst>
      <p:ext uri="{BB962C8B-B14F-4D97-AF65-F5344CB8AC3E}">
        <p14:creationId xmlns:p14="http://schemas.microsoft.com/office/powerpoint/2010/main" val="2779932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6" end="6"/>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1375172" y="409653"/>
            <a:ext cx="6457950" cy="457048"/>
          </a:xfrm>
        </p:spPr>
        <p:txBody>
          <a:bodyPr vert="horz" wrap="square" lIns="0" tIns="0" rIns="0" bIns="0" numCol="1" rtlCol="0" anchor="ctr" anchorCtr="0" compatLnSpc="1">
            <a:prstTxWarp prst="textNoShape">
              <a:avLst/>
            </a:prstTxWarp>
            <a:spAutoFit/>
          </a:bodyPr>
          <a:lstStyle/>
          <a:p>
            <a:pPr algn="ctr" defTabSz="342900">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n-US" b="1" dirty="0">
                <a:solidFill>
                  <a:schemeClr val="tx1"/>
                </a:solidFill>
                <a:latin typeface="Franklin Gothic Book" panose="020B0503020102020204" pitchFamily="34" charset="0"/>
              </a:rPr>
              <a:t>Chapter 7</a:t>
            </a:r>
          </a:p>
        </p:txBody>
      </p:sp>
      <p:sp>
        <p:nvSpPr>
          <p:cNvPr id="3075" name="Text Box 6"/>
          <p:cNvSpPr txBox="1">
            <a:spLocks noChangeArrowheads="1"/>
          </p:cNvSpPr>
          <p:nvPr/>
        </p:nvSpPr>
        <p:spPr bwMode="auto">
          <a:xfrm>
            <a:off x="3089673" y="1275160"/>
            <a:ext cx="29968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n-GB" sz="2400" b="1" i="0" u="none" strike="noStrike" dirty="0">
                <a:solidFill>
                  <a:srgbClr val="FF3300"/>
                </a:solidFill>
                <a:effectLst/>
                <a:highlight>
                  <a:srgbClr val="F5F5F5"/>
                </a:highlight>
                <a:latin typeface="Rockwell" panose="02060603020205020403" pitchFamily="18" charset="0"/>
              </a:rPr>
              <a:t>Digital Operating</a:t>
            </a:r>
            <a:r>
              <a:rPr lang="en-GB" sz="2400" b="0" i="0" dirty="0">
                <a:solidFill>
                  <a:srgbClr val="000000"/>
                </a:solidFill>
                <a:effectLst/>
                <a:highlight>
                  <a:srgbClr val="F5F5F5"/>
                </a:highlight>
                <a:latin typeface="Rockwell" panose="02060603020205020403" pitchFamily="18" charset="0"/>
              </a:rPr>
              <a:t>​</a:t>
            </a:r>
            <a:endParaRPr lang="en-US" altLang="en-US" sz="2400" b="1" dirty="0">
              <a:solidFill>
                <a:srgbClr val="FF3300"/>
              </a:solidFill>
              <a:latin typeface="Rockwell" panose="02060603020205020403" pitchFamily="18" charset="0"/>
            </a:endParaRPr>
          </a:p>
        </p:txBody>
      </p:sp>
      <p:pic>
        <p:nvPicPr>
          <p:cNvPr id="3076" name="Picture 11" descr="elmer-n-h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026" y="2886619"/>
            <a:ext cx="2105771" cy="2162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6893225" y="1990403"/>
            <a:ext cx="2095191" cy="3058165"/>
          </a:xfrm>
          <a:prstGeom prst="rect">
            <a:avLst/>
          </a:prstGeom>
        </p:spPr>
      </p:pic>
      <p:sp>
        <p:nvSpPr>
          <p:cNvPr id="3" name="Slide Number Placeholder 2"/>
          <p:cNvSpPr>
            <a:spLocks noGrp="1"/>
          </p:cNvSpPr>
          <p:nvPr>
            <p:ph type="sldNum" sz="quarter" idx="12"/>
          </p:nvPr>
        </p:nvSpPr>
        <p:spPr/>
        <p:txBody>
          <a:bodyPr/>
          <a:lstStyle/>
          <a:p>
            <a:fld id="{839912F6-13D3-4EB1-90B1-84A7688E1C56}" type="slidenum">
              <a:rPr lang="en-US" altLang="en-US" smtClean="0"/>
              <a:pPr/>
              <a:t>4</a:t>
            </a:fld>
            <a:endParaRPr lang="en-US" altLang="en-US"/>
          </a:p>
        </p:txBody>
      </p:sp>
      <p:sp>
        <p:nvSpPr>
          <p:cNvPr id="9" name="TextBox 8"/>
          <p:cNvSpPr txBox="1"/>
          <p:nvPr/>
        </p:nvSpPr>
        <p:spPr>
          <a:xfrm>
            <a:off x="2386407" y="2592616"/>
            <a:ext cx="4206881" cy="507831"/>
          </a:xfrm>
          <a:prstGeom prst="rect">
            <a:avLst/>
          </a:prstGeom>
          <a:noFill/>
        </p:spPr>
        <p:txBody>
          <a:bodyPr wrap="square" rtlCol="0">
            <a:spAutoFit/>
          </a:bodyPr>
          <a:lstStyle/>
          <a:p>
            <a:pPr algn="ctr"/>
            <a:r>
              <a:rPr lang="en-US" sz="1350" dirty="0"/>
              <a:t>Question Pool valid</a:t>
            </a:r>
          </a:p>
          <a:p>
            <a:pPr algn="ctr"/>
            <a:r>
              <a:rPr lang="en-US" sz="1350" dirty="0"/>
              <a:t>July 1</a:t>
            </a:r>
            <a:r>
              <a:rPr lang="en-US" sz="1350" baseline="30000" dirty="0"/>
              <a:t>st</a:t>
            </a:r>
            <a:r>
              <a:rPr lang="en-US" sz="1350" dirty="0"/>
              <a:t>, 2023 Through June 30</a:t>
            </a:r>
            <a:r>
              <a:rPr lang="en-US" sz="1350" baseline="30000" dirty="0"/>
              <a:t>th</a:t>
            </a:r>
            <a:r>
              <a:rPr lang="en-US" sz="1350" dirty="0"/>
              <a:t> 2027</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40</a:t>
            </a:fld>
            <a:endParaRPr lang="en-US" altLang="en-US" dirty="0">
              <a:solidFill>
                <a:srgbClr val="000066"/>
              </a:solidFill>
            </a:endParaRPr>
          </a:p>
        </p:txBody>
      </p:sp>
      <p:sp>
        <p:nvSpPr>
          <p:cNvPr id="6" name="Rectangle 2"/>
          <p:cNvSpPr>
            <a:spLocks noGrp="1" noChangeArrowheads="1"/>
          </p:cNvSpPr>
          <p:nvPr>
            <p:ph type="title"/>
          </p:nvPr>
        </p:nvSpPr>
        <p:spPr>
          <a:xfrm>
            <a:off x="254397" y="202408"/>
            <a:ext cx="8642350" cy="651272"/>
          </a:xfrm>
        </p:spPr>
        <p:txBody>
          <a:bodyPr>
            <a:noAutofit/>
          </a:bodyPr>
          <a:lstStyle/>
          <a:p>
            <a:r>
              <a:rPr lang="en-US" altLang="en-US" dirty="0">
                <a:latin typeface="Rockwell" panose="02060603020205020403" pitchFamily="18" charset="0"/>
              </a:rPr>
              <a:t>G1C10	What is the maximum symbol rate permitted for 			RTTY or data emission transmissions on the 10-			meter band?</a:t>
            </a:r>
            <a:endParaRPr lang="en-US" altLang="en-US" dirty="0"/>
          </a:p>
        </p:txBody>
      </p:sp>
      <p:sp>
        <p:nvSpPr>
          <p:cNvPr id="5" name="Rectangle 3"/>
          <p:cNvSpPr txBox="1">
            <a:spLocks noChangeArrowheads="1"/>
          </p:cNvSpPr>
          <p:nvPr/>
        </p:nvSpPr>
        <p:spPr bwMode="auto">
          <a:xfrm>
            <a:off x="3511675" y="1875188"/>
            <a:ext cx="2127791"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56 </a:t>
            </a:r>
            <a:r>
              <a:rPr lang="en-US" altLang="en-US" sz="1800" kern="0" dirty="0" err="1">
                <a:solidFill>
                  <a:schemeClr val="accent1">
                    <a:lumMod val="50000"/>
                  </a:schemeClr>
                </a:solidFill>
                <a:latin typeface="Rockwell" panose="02060603020205020403" pitchFamily="18" charset="0"/>
              </a:rPr>
              <a:t>kilobaud</a:t>
            </a:r>
            <a:r>
              <a:rPr lang="en-US" altLang="en-US" sz="1800" kern="0" dirty="0">
                <a:solidFill>
                  <a:schemeClr val="accent1">
                    <a:lumMod val="50000"/>
                  </a:schemeClr>
                </a:solidFill>
                <a:latin typeface="Rockwell" panose="02060603020205020403" pitchFamily="18" charset="0"/>
              </a:rPr>
              <a:t>.</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19.6 </a:t>
            </a:r>
            <a:r>
              <a:rPr lang="en-US" altLang="en-US" sz="1800" kern="0" dirty="0" err="1">
                <a:solidFill>
                  <a:schemeClr val="accent1">
                    <a:lumMod val="50000"/>
                  </a:schemeClr>
                </a:solidFill>
                <a:latin typeface="Rockwell" panose="02060603020205020403" pitchFamily="18" charset="0"/>
              </a:rPr>
              <a:t>kilobaud</a:t>
            </a:r>
            <a:r>
              <a:rPr lang="en-US" altLang="en-US" sz="1800" kern="0" dirty="0">
                <a:solidFill>
                  <a:schemeClr val="accent1">
                    <a:lumMod val="50000"/>
                  </a:schemeClr>
                </a:solidFill>
                <a:latin typeface="Rockwell" panose="02060603020205020403" pitchFamily="18" charset="0"/>
              </a:rPr>
              <a:t>.</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1200 baud.</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300 baud.</a:t>
            </a:r>
          </a:p>
        </p:txBody>
      </p:sp>
    </p:spTree>
    <p:extLst>
      <p:ext uri="{BB962C8B-B14F-4D97-AF65-F5344CB8AC3E}">
        <p14:creationId xmlns:p14="http://schemas.microsoft.com/office/powerpoint/2010/main" val="3281522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4" end="4"/>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41</a:t>
            </a:fld>
            <a:endParaRPr lang="en-US" altLang="en-US" dirty="0">
              <a:solidFill>
                <a:srgbClr val="000066"/>
              </a:solidFill>
            </a:endParaRPr>
          </a:p>
        </p:txBody>
      </p:sp>
      <p:sp>
        <p:nvSpPr>
          <p:cNvPr id="6" name="Rectangle 2"/>
          <p:cNvSpPr>
            <a:spLocks noGrp="1" noChangeArrowheads="1"/>
          </p:cNvSpPr>
          <p:nvPr>
            <p:ph type="title"/>
          </p:nvPr>
        </p:nvSpPr>
        <p:spPr>
          <a:xfrm>
            <a:off x="357982" y="252414"/>
            <a:ext cx="7857331" cy="651272"/>
          </a:xfrm>
        </p:spPr>
        <p:txBody>
          <a:bodyPr>
            <a:normAutofit fontScale="90000"/>
          </a:bodyPr>
          <a:lstStyle/>
          <a:p>
            <a:r>
              <a:rPr lang="en-US" altLang="en-US" sz="2700" dirty="0"/>
              <a:t>G8C03	What part of a packet radio frame contains 			the routing and handling information?</a:t>
            </a:r>
            <a:r>
              <a:rPr lang="en-US" altLang="en-US" sz="2400" dirty="0"/>
              <a:t>	</a:t>
            </a:r>
          </a:p>
        </p:txBody>
      </p:sp>
      <p:sp>
        <p:nvSpPr>
          <p:cNvPr id="5" name="Rectangle 6"/>
          <p:cNvSpPr txBox="1">
            <a:spLocks noChangeArrowheads="1"/>
          </p:cNvSpPr>
          <p:nvPr/>
        </p:nvSpPr>
        <p:spPr bwMode="auto">
          <a:xfrm>
            <a:off x="3885550" y="1840118"/>
            <a:ext cx="1706545" cy="2763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latin typeface="Rockwell" panose="02060603020205020403" pitchFamily="18" charset="0"/>
              </a:rPr>
              <a:t>Directory.</a:t>
            </a:r>
          </a:p>
          <a:p>
            <a:pPr marL="400050" indent="-400050" eaLnBrk="1" hangingPunct="1">
              <a:buFontTx/>
              <a:buAutoNum type="alphaUcPeriod"/>
            </a:pPr>
            <a:endParaRPr lang="en-US" altLang="en-US" sz="1800" kern="0" dirty="0">
              <a:latin typeface="Rockwell" panose="02060603020205020403" pitchFamily="18" charset="0"/>
            </a:endParaRPr>
          </a:p>
          <a:p>
            <a:pPr marL="400050" indent="-400050" eaLnBrk="1" hangingPunct="1">
              <a:buFontTx/>
              <a:buAutoNum type="alphaUcPeriod"/>
            </a:pPr>
            <a:r>
              <a:rPr lang="en-US" altLang="en-US" sz="1800" kern="0" dirty="0">
                <a:latin typeface="Rockwell" panose="02060603020205020403" pitchFamily="18" charset="0"/>
              </a:rPr>
              <a:t>Preamble.</a:t>
            </a:r>
          </a:p>
          <a:p>
            <a:pPr marL="400050" indent="-400050" eaLnBrk="1" hangingPunct="1">
              <a:buFontTx/>
              <a:buAutoNum type="alphaUcPeriod"/>
            </a:pPr>
            <a:endParaRPr lang="en-US" altLang="en-US" sz="1800" kern="0" dirty="0">
              <a:latin typeface="Rockwell" panose="02060603020205020403" pitchFamily="18" charset="0"/>
            </a:endParaRPr>
          </a:p>
          <a:p>
            <a:pPr marL="400050" indent="-400050" eaLnBrk="1" hangingPunct="1">
              <a:buFontTx/>
              <a:buAutoNum type="alphaUcPeriod"/>
            </a:pPr>
            <a:r>
              <a:rPr lang="en-US" altLang="en-US" sz="1800" kern="0" dirty="0">
                <a:latin typeface="Rockwell" panose="02060603020205020403" pitchFamily="18" charset="0"/>
              </a:rPr>
              <a:t>Header.</a:t>
            </a:r>
          </a:p>
          <a:p>
            <a:pPr marL="400050" indent="-400050" eaLnBrk="1" hangingPunct="1">
              <a:buFontTx/>
              <a:buAutoNum type="alphaUcPeriod"/>
            </a:pPr>
            <a:endParaRPr lang="en-US" altLang="en-US" sz="1800" kern="0" dirty="0">
              <a:latin typeface="Rockwell" panose="02060603020205020403" pitchFamily="18" charset="0"/>
            </a:endParaRPr>
          </a:p>
          <a:p>
            <a:pPr marL="400050" indent="-400050" eaLnBrk="1" hangingPunct="1">
              <a:buFontTx/>
              <a:buAutoNum type="alphaUcPeriod"/>
            </a:pPr>
            <a:r>
              <a:rPr lang="en-US" altLang="en-US" sz="1800" kern="0" dirty="0">
                <a:latin typeface="Rockwell" panose="02060603020205020403" pitchFamily="18" charset="0"/>
              </a:rPr>
              <a:t>Footer.</a:t>
            </a:r>
          </a:p>
        </p:txBody>
      </p:sp>
    </p:spTree>
    <p:extLst>
      <p:ext uri="{BB962C8B-B14F-4D97-AF65-F5344CB8AC3E}">
        <p14:creationId xmlns:p14="http://schemas.microsoft.com/office/powerpoint/2010/main" val="1702005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4" end="4"/>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42</a:t>
            </a:fld>
            <a:endParaRPr lang="en-US" altLang="en-US" dirty="0">
              <a:solidFill>
                <a:srgbClr val="000066"/>
              </a:solidFill>
            </a:endParaRPr>
          </a:p>
        </p:txBody>
      </p:sp>
      <p:sp>
        <p:nvSpPr>
          <p:cNvPr id="6" name="Rectangle 2"/>
          <p:cNvSpPr>
            <a:spLocks noGrp="1" noChangeArrowheads="1"/>
          </p:cNvSpPr>
          <p:nvPr>
            <p:ph type="title"/>
          </p:nvPr>
        </p:nvSpPr>
        <p:spPr>
          <a:xfrm>
            <a:off x="78581" y="71485"/>
            <a:ext cx="8986838" cy="1104758"/>
          </a:xfrm>
        </p:spPr>
        <p:txBody>
          <a:bodyPr>
            <a:normAutofit fontScale="90000"/>
          </a:bodyPr>
          <a:lstStyle/>
          <a:p>
            <a:r>
              <a:rPr lang="en-US" sz="2200" dirty="0"/>
              <a:t>G1E11</a:t>
            </a:r>
            <a:r>
              <a:rPr lang="en-US" sz="2200" b="1" dirty="0"/>
              <a:t>    	</a:t>
            </a:r>
            <a:r>
              <a:rPr lang="en-US" sz="2200" dirty="0"/>
              <a:t>On what bands may automatically controlled stations 				transmitting RTTY or data emissions communicate with other			automatically controlled digital stations?</a:t>
            </a:r>
            <a:br>
              <a:rPr lang="en-US" sz="1800" dirty="0"/>
            </a:br>
            <a:endParaRPr lang="en-US" altLang="en-US" sz="1050" dirty="0"/>
          </a:p>
        </p:txBody>
      </p:sp>
      <p:sp>
        <p:nvSpPr>
          <p:cNvPr id="5" name="Rectangle 6"/>
          <p:cNvSpPr txBox="1">
            <a:spLocks noChangeArrowheads="1"/>
          </p:cNvSpPr>
          <p:nvPr/>
        </p:nvSpPr>
        <p:spPr bwMode="auto">
          <a:xfrm>
            <a:off x="1452667" y="1247728"/>
            <a:ext cx="6646409" cy="3721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On any band segment where digital operation is permitted.</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Anywhere in the non-phone segments of the 10-meter or shorter wavelength bands.</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Only in the non-phone Extra Class segments of the bands.</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Anywhere in the 6-meter or shorter wavelength bands, and in limited segments of some HF bands.</a:t>
            </a:r>
          </a:p>
        </p:txBody>
      </p:sp>
    </p:spTree>
    <p:extLst>
      <p:ext uri="{BB962C8B-B14F-4D97-AF65-F5344CB8AC3E}">
        <p14:creationId xmlns:p14="http://schemas.microsoft.com/office/powerpoint/2010/main" val="4005697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6" end="6"/>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43</a:t>
            </a:fld>
            <a:endParaRPr lang="en-US" altLang="en-US" dirty="0">
              <a:solidFill>
                <a:srgbClr val="000066"/>
              </a:solidFill>
            </a:endParaRPr>
          </a:p>
        </p:txBody>
      </p:sp>
      <p:sp>
        <p:nvSpPr>
          <p:cNvPr id="6" name="Rectangle 2"/>
          <p:cNvSpPr>
            <a:spLocks noGrp="1" noChangeArrowheads="1"/>
          </p:cNvSpPr>
          <p:nvPr>
            <p:ph type="title"/>
          </p:nvPr>
        </p:nvSpPr>
        <p:spPr>
          <a:xfrm>
            <a:off x="103583" y="97972"/>
            <a:ext cx="8457612" cy="1078272"/>
          </a:xfrm>
        </p:spPr>
        <p:txBody>
          <a:bodyPr>
            <a:noAutofit/>
          </a:bodyPr>
          <a:lstStyle/>
          <a:p>
            <a:r>
              <a:rPr lang="en-US" altLang="en-US" dirty="0"/>
              <a:t>G1E03    	</a:t>
            </a:r>
            <a:r>
              <a:rPr lang="en-US" dirty="0"/>
              <a:t>What is required to conduct communications with 		a digital station operating under automatic control 		outside the automatic control band segments?</a:t>
            </a:r>
            <a:endParaRPr lang="en-US" altLang="en-US" dirty="0"/>
          </a:p>
        </p:txBody>
      </p:sp>
      <p:sp>
        <p:nvSpPr>
          <p:cNvPr id="5" name="Rectangle 6"/>
          <p:cNvSpPr txBox="1">
            <a:spLocks noChangeArrowheads="1"/>
          </p:cNvSpPr>
          <p:nvPr/>
        </p:nvSpPr>
        <p:spPr bwMode="auto">
          <a:xfrm>
            <a:off x="1650206" y="1472756"/>
            <a:ext cx="5850731" cy="327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The station initiating the contact must be under local or remote control.</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The interrogating transmission must be made by another automatically controlled station.</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No third-party traffic may be transmitted.</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The control operator of the interrogating station must hold an Amateur Extra Class license.</a:t>
            </a:r>
          </a:p>
        </p:txBody>
      </p:sp>
    </p:spTree>
    <p:extLst>
      <p:ext uri="{BB962C8B-B14F-4D97-AF65-F5344CB8AC3E}">
        <p14:creationId xmlns:p14="http://schemas.microsoft.com/office/powerpoint/2010/main" val="3674923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44</a:t>
            </a:fld>
            <a:endParaRPr lang="en-US" altLang="en-US" dirty="0">
              <a:solidFill>
                <a:srgbClr val="000066"/>
              </a:solidFill>
            </a:endParaRPr>
          </a:p>
        </p:txBody>
      </p:sp>
      <p:sp>
        <p:nvSpPr>
          <p:cNvPr id="6" name="Rectangle 2"/>
          <p:cNvSpPr>
            <a:spLocks noGrp="1" noChangeArrowheads="1"/>
          </p:cNvSpPr>
          <p:nvPr>
            <p:ph type="title"/>
          </p:nvPr>
        </p:nvSpPr>
        <p:spPr>
          <a:xfrm>
            <a:off x="254397" y="187408"/>
            <a:ext cx="8642350" cy="651272"/>
          </a:xfrm>
        </p:spPr>
        <p:txBody>
          <a:bodyPr>
            <a:normAutofit fontScale="90000"/>
          </a:bodyPr>
          <a:lstStyle/>
          <a:p>
            <a:r>
              <a:rPr lang="en-US" altLang="en-US" sz="3000" dirty="0">
                <a:latin typeface="Rockwell" panose="02060603020205020403" pitchFamily="18" charset="0"/>
              </a:rPr>
              <a:t>G1C07</a:t>
            </a:r>
            <a:r>
              <a:rPr lang="en-US" altLang="en-US" sz="2400" dirty="0">
                <a:latin typeface="Rockwell" panose="02060603020205020403" pitchFamily="18" charset="0"/>
              </a:rPr>
              <a:t>	What must be done before using a new digital protocol		 on the air? </a:t>
            </a:r>
            <a:endParaRPr lang="en-US" altLang="en-US" dirty="0"/>
          </a:p>
        </p:txBody>
      </p:sp>
      <p:sp>
        <p:nvSpPr>
          <p:cNvPr id="5" name="Rectangle 3"/>
          <p:cNvSpPr txBox="1">
            <a:spLocks noChangeArrowheads="1"/>
          </p:cNvSpPr>
          <p:nvPr/>
        </p:nvSpPr>
        <p:spPr bwMode="auto">
          <a:xfrm>
            <a:off x="1870044" y="1096101"/>
            <a:ext cx="5403912" cy="379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Type-certify equipment to FCC standards</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Obtain an experimental license from the FCC</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Publicly document the technical characteristics of the protocol</a:t>
            </a:r>
          </a:p>
          <a:p>
            <a:pPr marL="400050" indent="-4000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400050" indent="-400050" eaLnBrk="1" hangingPunct="1">
              <a:buFontTx/>
              <a:buAutoNum type="alphaUcPeriod"/>
            </a:pPr>
            <a:r>
              <a:rPr lang="en-US" altLang="en-US" sz="1800" kern="0" dirty="0">
                <a:solidFill>
                  <a:schemeClr val="accent1">
                    <a:lumMod val="50000"/>
                  </a:schemeClr>
                </a:solidFill>
                <a:latin typeface="Rockwell" panose="02060603020205020403" pitchFamily="18" charset="0"/>
              </a:rPr>
              <a:t>Submit a rule-making proposal to the FCC describing the codes and methods of the technique</a:t>
            </a:r>
          </a:p>
        </p:txBody>
      </p:sp>
    </p:spTree>
    <p:extLst>
      <p:ext uri="{BB962C8B-B14F-4D97-AF65-F5344CB8AC3E}">
        <p14:creationId xmlns:p14="http://schemas.microsoft.com/office/powerpoint/2010/main" val="38468031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270" y="1291425"/>
            <a:ext cx="3497580" cy="3063240"/>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45</a:t>
            </a:fld>
            <a:endParaRPr lang="en-US" altLang="en-US" dirty="0">
              <a:solidFill>
                <a:srgbClr val="000066"/>
              </a:solidFill>
            </a:endParaRPr>
          </a:p>
        </p:txBody>
      </p:sp>
      <p:sp>
        <p:nvSpPr>
          <p:cNvPr id="5" name="Rectangle 2"/>
          <p:cNvSpPr>
            <a:spLocks noGrp="1" noChangeArrowheads="1"/>
          </p:cNvSpPr>
          <p:nvPr>
            <p:ph type="title"/>
          </p:nvPr>
        </p:nvSpPr>
        <p:spPr>
          <a:xfrm>
            <a:off x="357982" y="281339"/>
            <a:ext cx="7928768" cy="937343"/>
          </a:xfrm>
        </p:spPr>
        <p:txBody>
          <a:bodyPr anchor="t">
            <a:noAutofit/>
          </a:bodyPr>
          <a:lstStyle/>
          <a:p>
            <a:pPr>
              <a:lnSpc>
                <a:spcPts val="1950"/>
              </a:lnSpc>
            </a:pPr>
            <a:r>
              <a:rPr lang="en-US" altLang="en-US" dirty="0"/>
              <a:t>G6B12	Which of these connector types is commonly 		used for low frequency or dc signal 				connections to a transceiver?</a:t>
            </a:r>
          </a:p>
        </p:txBody>
      </p:sp>
      <p:sp>
        <p:nvSpPr>
          <p:cNvPr id="8" name="Rectangle 3"/>
          <p:cNvSpPr txBox="1">
            <a:spLocks noChangeArrowheads="1"/>
          </p:cNvSpPr>
          <p:nvPr/>
        </p:nvSpPr>
        <p:spPr bwMode="auto">
          <a:xfrm>
            <a:off x="3482159" y="1561343"/>
            <a:ext cx="1680413" cy="2720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PL-259. </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BNC. </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RCA Phono.</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Type N. </a:t>
            </a:r>
            <a:br>
              <a:rPr lang="en-US" altLang="en-US" sz="1800" kern="0" dirty="0"/>
            </a:br>
            <a:endParaRPr lang="en-US" altLang="en-US" sz="1800" kern="0" dirty="0"/>
          </a:p>
        </p:txBody>
      </p:sp>
    </p:spTree>
    <p:extLst>
      <p:ext uri="{BB962C8B-B14F-4D97-AF65-F5344CB8AC3E}">
        <p14:creationId xmlns:p14="http://schemas.microsoft.com/office/powerpoint/2010/main" val="64766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8">
                                            <p:txEl>
                                              <p:pRg st="4" end="4"/>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8">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46</a:t>
            </a:fld>
            <a:endParaRPr lang="en-US" altLang="en-US" dirty="0">
              <a:solidFill>
                <a:srgbClr val="000066"/>
              </a:solidFill>
            </a:endParaRPr>
          </a:p>
        </p:txBody>
      </p:sp>
      <p:sp>
        <p:nvSpPr>
          <p:cNvPr id="6" name="Rectangle 2"/>
          <p:cNvSpPr>
            <a:spLocks noGrp="1" noChangeArrowheads="1"/>
          </p:cNvSpPr>
          <p:nvPr>
            <p:ph type="title"/>
          </p:nvPr>
        </p:nvSpPr>
        <p:spPr>
          <a:xfrm>
            <a:off x="763375" y="266836"/>
            <a:ext cx="7617248" cy="651272"/>
          </a:xfrm>
        </p:spPr>
        <p:txBody>
          <a:bodyPr>
            <a:noAutofit/>
          </a:bodyPr>
          <a:lstStyle/>
          <a:p>
            <a:r>
              <a:rPr lang="en-US" altLang="en-US" dirty="0"/>
              <a:t>G2E12	Which of the following describes </a:t>
            </a:r>
            <a:r>
              <a:rPr lang="en-US" altLang="en-US" dirty="0" err="1"/>
              <a:t>Winlink</a:t>
            </a:r>
            <a:r>
              <a:rPr lang="en-US" altLang="en-US" dirty="0"/>
              <a:t>?</a:t>
            </a:r>
          </a:p>
        </p:txBody>
      </p:sp>
      <p:sp>
        <p:nvSpPr>
          <p:cNvPr id="5" name="Rectangle 3"/>
          <p:cNvSpPr txBox="1">
            <a:spLocks noChangeArrowheads="1"/>
          </p:cNvSpPr>
          <p:nvPr/>
        </p:nvSpPr>
        <p:spPr bwMode="auto">
          <a:xfrm>
            <a:off x="1967431" y="1308331"/>
            <a:ext cx="5209137" cy="3096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An amateur radio wireless network to send and receive email on the internet</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 form of Packet Radio</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 wireless network capable of both VHF and HF band operation</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All of the above</a:t>
            </a:r>
            <a:br>
              <a:rPr lang="en-US" altLang="en-US" sz="1800" kern="0" dirty="0"/>
            </a:br>
            <a:endParaRPr lang="en-US" altLang="en-US" sz="1800" kern="0" dirty="0"/>
          </a:p>
        </p:txBody>
      </p:sp>
    </p:spTree>
    <p:extLst>
      <p:ext uri="{BB962C8B-B14F-4D97-AF65-F5344CB8AC3E}">
        <p14:creationId xmlns:p14="http://schemas.microsoft.com/office/powerpoint/2010/main" val="4010170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5">
                                            <p:txEl>
                                              <p:pRg st="2" end="2"/>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5">
                                            <p:txEl>
                                              <p:pRg st="4" end="4"/>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5">
                                            <p:txEl>
                                              <p:pRg st="6" end="6"/>
                                            </p:txEl>
                                          </p:spTgt>
                                        </p:tgtEl>
                                        <p:attrNameLst>
                                          <p:attrName>style.color</p:attrName>
                                        </p:attrNameLst>
                                      </p:cBhvr>
                                      <p:to>
                                        <a:schemeClr val="accent1"/>
                                      </p:to>
                                    </p:animClr>
                                  </p:childTnLst>
                                </p:cTn>
                              </p:par>
                              <p:par>
                                <p:cTn id="19" presetID="8" presetClass="emph" presetSubtype="0" fill="hold" nodeType="withEffect">
                                  <p:stCondLst>
                                    <p:cond delay="0"/>
                                  </p:stCondLst>
                                  <p:childTnLst>
                                    <p:animRot by="21600000">
                                      <p:cBhvr>
                                        <p:cTn id="20" dur="1000" fill="hold"/>
                                        <p:tgtEl>
                                          <p:spTgt spid="5">
                                            <p:txEl>
                                              <p:pRg st="0" end="0"/>
                                            </p:txEl>
                                          </p:spTgt>
                                        </p:tgtEl>
                                        <p:attrNameLst>
                                          <p:attrName>r</p:attrName>
                                        </p:attrNameLst>
                                      </p:cBhvr>
                                    </p:animRot>
                                  </p:childTnLst>
                                </p:cTn>
                              </p:par>
                              <p:par>
                                <p:cTn id="21" presetID="8" presetClass="emph" presetSubtype="0" fill="hold" nodeType="withEffect">
                                  <p:stCondLst>
                                    <p:cond delay="0"/>
                                  </p:stCondLst>
                                  <p:childTnLst>
                                    <p:animRot by="21600000">
                                      <p:cBhvr>
                                        <p:cTn id="22" dur="1000" fill="hold"/>
                                        <p:tgtEl>
                                          <p:spTgt spid="5">
                                            <p:txEl>
                                              <p:pRg st="2" end="2"/>
                                            </p:txEl>
                                          </p:spTgt>
                                        </p:tgtEl>
                                        <p:attrNameLst>
                                          <p:attrName>r</p:attrName>
                                        </p:attrNameLst>
                                      </p:cBhvr>
                                    </p:animRot>
                                  </p:childTnLst>
                                </p:cTn>
                              </p:par>
                              <p:par>
                                <p:cTn id="23" presetID="8" presetClass="emph" presetSubtype="0" fill="hold" nodeType="withEffect">
                                  <p:stCondLst>
                                    <p:cond delay="0"/>
                                  </p:stCondLst>
                                  <p:childTnLst>
                                    <p:animRot by="21600000">
                                      <p:cBhvr>
                                        <p:cTn id="24" dur="1000" fill="hold"/>
                                        <p:tgtEl>
                                          <p:spTgt spid="5">
                                            <p:txEl>
                                              <p:pRg st="4" end="4"/>
                                            </p:txEl>
                                          </p:spTgt>
                                        </p:tgtEl>
                                        <p:attrNameLst>
                                          <p:attrName>r</p:attrName>
                                        </p:attrNameLst>
                                      </p:cBhvr>
                                    </p:animRot>
                                  </p:childTnLst>
                                </p:cTn>
                              </p:par>
                              <p:par>
                                <p:cTn id="25" presetID="8" presetClass="emph" presetSubtype="0" fill="hold" nodeType="withEffect">
                                  <p:stCondLst>
                                    <p:cond delay="0"/>
                                  </p:stCondLst>
                                  <p:childTnLst>
                                    <p:animRot by="21600000">
                                      <p:cBhvr>
                                        <p:cTn id="26" dur="1000" fill="hold"/>
                                        <p:tgtEl>
                                          <p:spTgt spid="5">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47</a:t>
            </a:fld>
            <a:endParaRPr lang="en-US" altLang="en-US" dirty="0">
              <a:solidFill>
                <a:srgbClr val="000066"/>
              </a:solidFill>
            </a:endParaRPr>
          </a:p>
        </p:txBody>
      </p:sp>
      <p:sp>
        <p:nvSpPr>
          <p:cNvPr id="6" name="Rectangle 2"/>
          <p:cNvSpPr>
            <a:spLocks noGrp="1" noChangeArrowheads="1"/>
          </p:cNvSpPr>
          <p:nvPr>
            <p:ph type="title"/>
          </p:nvPr>
        </p:nvSpPr>
        <p:spPr>
          <a:xfrm>
            <a:off x="812641" y="296253"/>
            <a:ext cx="7518717" cy="651272"/>
          </a:xfrm>
        </p:spPr>
        <p:txBody>
          <a:bodyPr>
            <a:noAutofit/>
          </a:bodyPr>
          <a:lstStyle/>
          <a:p>
            <a:r>
              <a:rPr lang="en-US" altLang="en-US" dirty="0"/>
              <a:t>G2E13	What is another name for a </a:t>
            </a:r>
            <a:r>
              <a:rPr lang="en-US" altLang="en-US" dirty="0" err="1"/>
              <a:t>Winlink</a:t>
            </a:r>
            <a:r>
              <a:rPr lang="en-US" altLang="en-US" dirty="0"/>
              <a:t> Remote		 		Message Server?</a:t>
            </a:r>
          </a:p>
        </p:txBody>
      </p:sp>
      <p:sp>
        <p:nvSpPr>
          <p:cNvPr id="5" name="Rectangle 3"/>
          <p:cNvSpPr txBox="1">
            <a:spLocks noChangeArrowheads="1"/>
          </p:cNvSpPr>
          <p:nvPr/>
        </p:nvSpPr>
        <p:spPr bwMode="auto">
          <a:xfrm>
            <a:off x="2388955" y="1633682"/>
            <a:ext cx="4366090" cy="2663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sv-SE" altLang="en-US" sz="1800" kern="0" dirty="0">
                <a:solidFill>
                  <a:schemeClr val="accent1">
                    <a:lumMod val="50000"/>
                  </a:schemeClr>
                </a:solidFill>
                <a:latin typeface="Rockwell" panose="02060603020205020403" pitchFamily="18" charset="0"/>
              </a:rPr>
              <a:t>Terminal Node Controller</a:t>
            </a:r>
          </a:p>
          <a:p>
            <a:pPr marL="285750" indent="-285750" eaLnBrk="1" hangingPunct="1">
              <a:buFontTx/>
              <a:buAutoNum type="alphaUcPeriod"/>
            </a:pPr>
            <a:endParaRPr lang="sv-SE"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sv-SE" altLang="en-US" sz="1800" kern="0" dirty="0">
                <a:solidFill>
                  <a:schemeClr val="accent1">
                    <a:lumMod val="50000"/>
                  </a:schemeClr>
                </a:solidFill>
                <a:latin typeface="Rockwell" panose="02060603020205020403" pitchFamily="18" charset="0"/>
              </a:rPr>
              <a:t>Gateway</a:t>
            </a:r>
          </a:p>
          <a:p>
            <a:pPr marL="285750" indent="-285750" eaLnBrk="1" hangingPunct="1">
              <a:buFontTx/>
              <a:buAutoNum type="alphaUcPeriod"/>
            </a:pPr>
            <a:endParaRPr lang="sv-SE"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sv-SE" altLang="en-US" sz="1800" kern="0" dirty="0">
                <a:solidFill>
                  <a:schemeClr val="accent1">
                    <a:lumMod val="50000"/>
                  </a:schemeClr>
                </a:solidFill>
                <a:latin typeface="Rockwell" panose="02060603020205020403" pitchFamily="18" charset="0"/>
              </a:rPr>
              <a:t>RJ-45</a:t>
            </a:r>
          </a:p>
          <a:p>
            <a:pPr marL="285750" indent="-285750" eaLnBrk="1" hangingPunct="1">
              <a:buFontTx/>
              <a:buAutoNum type="alphaUcPeriod"/>
            </a:pPr>
            <a:endParaRPr lang="sv-SE"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sv-SE" altLang="en-US" sz="1800" kern="0" dirty="0">
                <a:solidFill>
                  <a:schemeClr val="accent1">
                    <a:lumMod val="50000"/>
                  </a:schemeClr>
                </a:solidFill>
                <a:latin typeface="Rockwell" panose="02060603020205020403" pitchFamily="18" charset="0"/>
              </a:rPr>
              <a:t>Printer/Server</a:t>
            </a:r>
            <a:br>
              <a:rPr lang="en-US" altLang="en-US" sz="1800" kern="0" dirty="0"/>
            </a:br>
            <a:endParaRPr lang="en-US" altLang="en-US" sz="1800" kern="0" dirty="0"/>
          </a:p>
        </p:txBody>
      </p:sp>
    </p:spTree>
    <p:extLst>
      <p:ext uri="{BB962C8B-B14F-4D97-AF65-F5344CB8AC3E}">
        <p14:creationId xmlns:p14="http://schemas.microsoft.com/office/powerpoint/2010/main" val="1346610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5">
                                            <p:txEl>
                                              <p:pRg st="2" end="2"/>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5">
                                            <p:txEl>
                                              <p:pRg st="4" end="4"/>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5">
                                            <p:txEl>
                                              <p:pRg st="6" end="6"/>
                                            </p:txEl>
                                          </p:spTgt>
                                        </p:tgtEl>
                                        <p:attrNameLst>
                                          <p:attrName>style.color</p:attrName>
                                        </p:attrNameLst>
                                      </p:cBhvr>
                                      <p:to>
                                        <a:schemeClr val="accent1"/>
                                      </p:to>
                                    </p:animClr>
                                  </p:childTnLst>
                                </p:cTn>
                              </p:par>
                              <p:par>
                                <p:cTn id="19" presetID="8" presetClass="emph" presetSubtype="0" fill="hold" nodeType="withEffect">
                                  <p:stCondLst>
                                    <p:cond delay="0"/>
                                  </p:stCondLst>
                                  <p:childTnLst>
                                    <p:animRot by="21600000">
                                      <p:cBhvr>
                                        <p:cTn id="20" dur="1000" fill="hold"/>
                                        <p:tgtEl>
                                          <p:spTgt spid="5">
                                            <p:txEl>
                                              <p:pRg st="0" end="0"/>
                                            </p:txEl>
                                          </p:spTgt>
                                        </p:tgtEl>
                                        <p:attrNameLst>
                                          <p:attrName>r</p:attrName>
                                        </p:attrNameLst>
                                      </p:cBhvr>
                                    </p:animRot>
                                  </p:childTnLst>
                                </p:cTn>
                              </p:par>
                              <p:par>
                                <p:cTn id="21" presetID="8" presetClass="emph" presetSubtype="0" fill="hold" nodeType="withEffect">
                                  <p:stCondLst>
                                    <p:cond delay="0"/>
                                  </p:stCondLst>
                                  <p:childTnLst>
                                    <p:animRot by="21600000">
                                      <p:cBhvr>
                                        <p:cTn id="22" dur="1000" fill="hold"/>
                                        <p:tgtEl>
                                          <p:spTgt spid="5">
                                            <p:txEl>
                                              <p:pRg st="2" end="2"/>
                                            </p:txEl>
                                          </p:spTgt>
                                        </p:tgtEl>
                                        <p:attrNameLst>
                                          <p:attrName>r</p:attrName>
                                        </p:attrNameLst>
                                      </p:cBhvr>
                                    </p:animRot>
                                  </p:childTnLst>
                                </p:cTn>
                              </p:par>
                              <p:par>
                                <p:cTn id="23" presetID="8" presetClass="emph" presetSubtype="0" fill="hold" nodeType="withEffect">
                                  <p:stCondLst>
                                    <p:cond delay="0"/>
                                  </p:stCondLst>
                                  <p:childTnLst>
                                    <p:animRot by="21600000">
                                      <p:cBhvr>
                                        <p:cTn id="24" dur="1000" fill="hold"/>
                                        <p:tgtEl>
                                          <p:spTgt spid="5">
                                            <p:txEl>
                                              <p:pRg st="4" end="4"/>
                                            </p:txEl>
                                          </p:spTgt>
                                        </p:tgtEl>
                                        <p:attrNameLst>
                                          <p:attrName>r</p:attrName>
                                        </p:attrNameLst>
                                      </p:cBhvr>
                                    </p:animRot>
                                  </p:childTnLst>
                                </p:cTn>
                              </p:par>
                              <p:par>
                                <p:cTn id="25" presetID="8" presetClass="emph" presetSubtype="0" fill="hold" nodeType="withEffect">
                                  <p:stCondLst>
                                    <p:cond delay="0"/>
                                  </p:stCondLst>
                                  <p:childTnLst>
                                    <p:animRot by="21600000">
                                      <p:cBhvr>
                                        <p:cTn id="26" dur="1000" fill="hold"/>
                                        <p:tgtEl>
                                          <p:spTgt spid="5">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48</a:t>
            </a:fld>
            <a:endParaRPr lang="en-US" altLang="en-US" dirty="0">
              <a:solidFill>
                <a:srgbClr val="000066"/>
              </a:solidFill>
            </a:endParaRPr>
          </a:p>
        </p:txBody>
      </p:sp>
      <p:sp>
        <p:nvSpPr>
          <p:cNvPr id="6" name="Rectangle 2"/>
          <p:cNvSpPr>
            <a:spLocks noGrp="1" noChangeArrowheads="1"/>
          </p:cNvSpPr>
          <p:nvPr>
            <p:ph type="title"/>
          </p:nvPr>
        </p:nvSpPr>
        <p:spPr>
          <a:xfrm>
            <a:off x="2132806" y="210268"/>
            <a:ext cx="4878387" cy="651272"/>
          </a:xfrm>
        </p:spPr>
        <p:txBody>
          <a:bodyPr>
            <a:noAutofit/>
          </a:bodyPr>
          <a:lstStyle/>
          <a:p>
            <a:r>
              <a:rPr lang="en-US" altLang="en-US" dirty="0"/>
              <a:t>G2E02	What is VARA?</a:t>
            </a:r>
          </a:p>
        </p:txBody>
      </p:sp>
      <p:sp>
        <p:nvSpPr>
          <p:cNvPr id="5" name="Rectangle 3"/>
          <p:cNvSpPr txBox="1">
            <a:spLocks noChangeArrowheads="1"/>
          </p:cNvSpPr>
          <p:nvPr/>
        </p:nvSpPr>
        <p:spPr bwMode="auto">
          <a:xfrm>
            <a:off x="1914610" y="1182362"/>
            <a:ext cx="5314780" cy="321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 low signal-to-noise digital mode used for EME (</a:t>
            </a:r>
            <a:r>
              <a:rPr lang="en-US" altLang="en-US" sz="1800" kern="0" dirty="0" err="1">
                <a:solidFill>
                  <a:schemeClr val="accent1">
                    <a:lumMod val="50000"/>
                  </a:schemeClr>
                </a:solidFill>
                <a:latin typeface="Rockwell" panose="02060603020205020403" pitchFamily="18" charset="0"/>
              </a:rPr>
              <a:t>moonbounce</a:t>
            </a:r>
            <a:r>
              <a:rPr lang="en-US" altLang="en-US" sz="1800" kern="0" dirty="0">
                <a:solidFill>
                  <a:schemeClr val="accent1">
                    <a:lumMod val="50000"/>
                  </a:schemeClr>
                </a:solidFill>
                <a:latin typeface="Rockwell" panose="02060603020205020403" pitchFamily="18" charset="0"/>
              </a:rPr>
              <a:t>)</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 digital protocol used with </a:t>
            </a:r>
            <a:r>
              <a:rPr lang="en-US" altLang="en-US" sz="1800" kern="0" dirty="0" err="1">
                <a:solidFill>
                  <a:schemeClr val="accent1">
                    <a:lumMod val="50000"/>
                  </a:schemeClr>
                </a:solidFill>
                <a:latin typeface="Rockwell" panose="02060603020205020403" pitchFamily="18" charset="0"/>
              </a:rPr>
              <a:t>Winlink</a:t>
            </a: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 radio direction finding system used on VHF and UHF</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 DX spotting system using a network of software defined radios</a:t>
            </a:r>
          </a:p>
        </p:txBody>
      </p:sp>
    </p:spTree>
    <p:extLst>
      <p:ext uri="{BB962C8B-B14F-4D97-AF65-F5344CB8AC3E}">
        <p14:creationId xmlns:p14="http://schemas.microsoft.com/office/powerpoint/2010/main" val="789698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5">
                                            <p:txEl>
                                              <p:pRg st="2" end="2"/>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5">
                                            <p:txEl>
                                              <p:pRg st="4" end="4"/>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5">
                                            <p:txEl>
                                              <p:pRg st="6" end="6"/>
                                            </p:txEl>
                                          </p:spTgt>
                                        </p:tgtEl>
                                        <p:attrNameLst>
                                          <p:attrName>style.color</p:attrName>
                                        </p:attrNameLst>
                                      </p:cBhvr>
                                      <p:to>
                                        <a:schemeClr val="accent1"/>
                                      </p:to>
                                    </p:animClr>
                                  </p:childTnLst>
                                </p:cTn>
                              </p:par>
                              <p:par>
                                <p:cTn id="19" presetID="8" presetClass="emph" presetSubtype="0" fill="hold" nodeType="withEffect">
                                  <p:stCondLst>
                                    <p:cond delay="0"/>
                                  </p:stCondLst>
                                  <p:childTnLst>
                                    <p:animRot by="21600000">
                                      <p:cBhvr>
                                        <p:cTn id="20" dur="1000" fill="hold"/>
                                        <p:tgtEl>
                                          <p:spTgt spid="5">
                                            <p:txEl>
                                              <p:pRg st="0" end="0"/>
                                            </p:txEl>
                                          </p:spTgt>
                                        </p:tgtEl>
                                        <p:attrNameLst>
                                          <p:attrName>r</p:attrName>
                                        </p:attrNameLst>
                                      </p:cBhvr>
                                    </p:animRot>
                                  </p:childTnLst>
                                </p:cTn>
                              </p:par>
                              <p:par>
                                <p:cTn id="21" presetID="8" presetClass="emph" presetSubtype="0" fill="hold" nodeType="withEffect">
                                  <p:stCondLst>
                                    <p:cond delay="0"/>
                                  </p:stCondLst>
                                  <p:childTnLst>
                                    <p:animRot by="21600000">
                                      <p:cBhvr>
                                        <p:cTn id="22" dur="1000" fill="hold"/>
                                        <p:tgtEl>
                                          <p:spTgt spid="5">
                                            <p:txEl>
                                              <p:pRg st="2" end="2"/>
                                            </p:txEl>
                                          </p:spTgt>
                                        </p:tgtEl>
                                        <p:attrNameLst>
                                          <p:attrName>r</p:attrName>
                                        </p:attrNameLst>
                                      </p:cBhvr>
                                    </p:animRot>
                                  </p:childTnLst>
                                </p:cTn>
                              </p:par>
                              <p:par>
                                <p:cTn id="23" presetID="8" presetClass="emph" presetSubtype="0" fill="hold" nodeType="withEffect">
                                  <p:stCondLst>
                                    <p:cond delay="0"/>
                                  </p:stCondLst>
                                  <p:childTnLst>
                                    <p:animRot by="21600000">
                                      <p:cBhvr>
                                        <p:cTn id="24" dur="1000" fill="hold"/>
                                        <p:tgtEl>
                                          <p:spTgt spid="5">
                                            <p:txEl>
                                              <p:pRg st="4" end="4"/>
                                            </p:txEl>
                                          </p:spTgt>
                                        </p:tgtEl>
                                        <p:attrNameLst>
                                          <p:attrName>r</p:attrName>
                                        </p:attrNameLst>
                                      </p:cBhvr>
                                    </p:animRot>
                                  </p:childTnLst>
                                </p:cTn>
                              </p:par>
                              <p:par>
                                <p:cTn id="25" presetID="8" presetClass="emph" presetSubtype="0" fill="hold" nodeType="withEffect">
                                  <p:stCondLst>
                                    <p:cond delay="0"/>
                                  </p:stCondLst>
                                  <p:childTnLst>
                                    <p:animRot by="21600000">
                                      <p:cBhvr>
                                        <p:cTn id="26" dur="1000" fill="hold"/>
                                        <p:tgtEl>
                                          <p:spTgt spid="5">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49</a:t>
            </a:fld>
            <a:endParaRPr lang="en-US" altLang="en-US" dirty="0">
              <a:solidFill>
                <a:srgbClr val="000066"/>
              </a:solidFill>
            </a:endParaRPr>
          </a:p>
        </p:txBody>
      </p:sp>
      <p:sp>
        <p:nvSpPr>
          <p:cNvPr id="6" name="Rectangle 2"/>
          <p:cNvSpPr>
            <a:spLocks noGrp="1" noChangeArrowheads="1"/>
          </p:cNvSpPr>
          <p:nvPr>
            <p:ph type="title"/>
          </p:nvPr>
        </p:nvSpPr>
        <p:spPr>
          <a:xfrm>
            <a:off x="250826" y="195264"/>
            <a:ext cx="8185943" cy="1222056"/>
          </a:xfrm>
        </p:spPr>
        <p:txBody>
          <a:bodyPr>
            <a:noAutofit/>
          </a:bodyPr>
          <a:lstStyle/>
          <a:p>
            <a:r>
              <a:rPr lang="en-US" altLang="en-US" dirty="0"/>
              <a:t>G2E10	Which of the following is a way to establish 			contact with a digital messaging system gateway 		station?</a:t>
            </a:r>
          </a:p>
        </p:txBody>
      </p:sp>
      <p:sp>
        <p:nvSpPr>
          <p:cNvPr id="5" name="Rectangle 3"/>
          <p:cNvSpPr txBox="1">
            <a:spLocks noChangeArrowheads="1"/>
          </p:cNvSpPr>
          <p:nvPr/>
        </p:nvSpPr>
        <p:spPr bwMode="auto">
          <a:xfrm>
            <a:off x="1955521" y="1759412"/>
            <a:ext cx="5846702" cy="2663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sv-SE" altLang="en-US" sz="1800" kern="0" dirty="0">
                <a:solidFill>
                  <a:schemeClr val="accent1">
                    <a:lumMod val="50000"/>
                  </a:schemeClr>
                </a:solidFill>
                <a:latin typeface="Rockwell" panose="02060603020205020403" pitchFamily="18" charset="0"/>
              </a:rPr>
              <a:t>Send an email to the system control operator.</a:t>
            </a:r>
          </a:p>
          <a:p>
            <a:pPr marL="285750" indent="-285750" eaLnBrk="1" hangingPunct="1">
              <a:buFontTx/>
              <a:buAutoNum type="alphaUcPeriod"/>
            </a:pPr>
            <a:endParaRPr lang="sv-SE"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sv-SE" altLang="en-US" sz="1800" kern="0" dirty="0">
                <a:solidFill>
                  <a:schemeClr val="accent1">
                    <a:lumMod val="50000"/>
                  </a:schemeClr>
                </a:solidFill>
                <a:latin typeface="Rockwell" panose="02060603020205020403" pitchFamily="18" charset="0"/>
              </a:rPr>
              <a:t>Send QRL in Morse code.</a:t>
            </a:r>
          </a:p>
          <a:p>
            <a:pPr marL="285750" indent="-285750" eaLnBrk="1" hangingPunct="1">
              <a:buFontTx/>
              <a:buAutoNum type="alphaUcPeriod"/>
            </a:pPr>
            <a:endParaRPr lang="sv-SE"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sv-SE" altLang="en-US" sz="1800" kern="0" dirty="0">
                <a:solidFill>
                  <a:schemeClr val="accent1">
                    <a:lumMod val="50000"/>
                  </a:schemeClr>
                </a:solidFill>
                <a:latin typeface="Rockwell" panose="02060603020205020403" pitchFamily="18" charset="0"/>
              </a:rPr>
              <a:t>Respond when the station broadcasts its SSID.</a:t>
            </a:r>
          </a:p>
          <a:p>
            <a:pPr marL="285750" indent="-285750" eaLnBrk="1" hangingPunct="1">
              <a:buFontTx/>
              <a:buAutoNum type="alphaUcPeriod"/>
            </a:pPr>
            <a:endParaRPr lang="sv-SE"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Transmit a connect message on the station’s published frequency.</a:t>
            </a:r>
          </a:p>
        </p:txBody>
      </p:sp>
    </p:spTree>
    <p:extLst>
      <p:ext uri="{BB962C8B-B14F-4D97-AF65-F5344CB8AC3E}">
        <p14:creationId xmlns:p14="http://schemas.microsoft.com/office/powerpoint/2010/main" val="3384049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6" end="6"/>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EC7C6CD3-71EE-4BC8-82AF-23E5EF8225FF}" type="slidenum">
              <a:rPr lang="en-US" altLang="en-US">
                <a:latin typeface="Times New Roman" panose="02020603050405020304" pitchFamily="18" charset="0"/>
              </a:rPr>
              <a:pPr eaLnBrk="1" hangingPunct="1"/>
              <a:t>5</a:t>
            </a:fld>
            <a:endParaRPr lang="en-US" altLang="en-US">
              <a:latin typeface="Times New Roman" panose="02020603050405020304" pitchFamily="18" charset="0"/>
            </a:endParaRPr>
          </a:p>
        </p:txBody>
      </p:sp>
      <p:sp>
        <p:nvSpPr>
          <p:cNvPr id="4099" name="Rectangle 4"/>
          <p:cNvSpPr>
            <a:spLocks noGrp="1" noChangeArrowheads="1"/>
          </p:cNvSpPr>
          <p:nvPr>
            <p:ph type="title"/>
          </p:nvPr>
        </p:nvSpPr>
        <p:spPr>
          <a:xfrm>
            <a:off x="1345406" y="296466"/>
            <a:ext cx="6481763" cy="651272"/>
          </a:xfrm>
        </p:spPr>
        <p:txBody>
          <a:bodyPr>
            <a:normAutofit fontScale="90000"/>
          </a:bodyPr>
          <a:lstStyle/>
          <a:p>
            <a:pPr algn="ctr" eaLnBrk="1" hangingPunct="1"/>
            <a:r>
              <a:rPr lang="en-US" altLang="en-US" sz="2700" dirty="0"/>
              <a:t>Amateur Radio General Class</a:t>
            </a:r>
            <a:br>
              <a:rPr lang="en-US" altLang="en-US" sz="2700" dirty="0"/>
            </a:br>
            <a:r>
              <a:rPr lang="en-US" altLang="en-US" sz="2700" dirty="0"/>
              <a:t>Element 3 Course Presentation</a:t>
            </a:r>
          </a:p>
        </p:txBody>
      </p:sp>
      <p:sp>
        <p:nvSpPr>
          <p:cNvPr id="2053" name="Rectangle 5"/>
          <p:cNvSpPr>
            <a:spLocks noGrp="1" noChangeArrowheads="1"/>
          </p:cNvSpPr>
          <p:nvPr>
            <p:ph type="body" idx="1"/>
          </p:nvPr>
        </p:nvSpPr>
        <p:spPr>
          <a:xfrm>
            <a:off x="2124076" y="1131095"/>
            <a:ext cx="5083969" cy="3340894"/>
          </a:xfrm>
        </p:spPr>
        <p:txBody>
          <a:bodyPr>
            <a:normAutofit lnSpcReduction="10000"/>
          </a:bodyPr>
          <a:lstStyle/>
          <a:p>
            <a:pPr eaLnBrk="1" hangingPunct="1">
              <a:lnSpc>
                <a:spcPct val="90000"/>
              </a:lnSpc>
              <a:buClr>
                <a:srgbClr val="FF0000"/>
              </a:buClr>
              <a:buFont typeface="Wingdings" panose="05000000000000000000" pitchFamily="2" charset="2"/>
              <a:buChar char="Ø"/>
            </a:pPr>
            <a:r>
              <a:rPr lang="en-US" altLang="en-US" sz="2100" b="1" dirty="0"/>
              <a:t>ELEMENT 3 SUB-ELEMENTS</a:t>
            </a:r>
            <a:r>
              <a:rPr lang="en-US" altLang="en-US" b="1" dirty="0"/>
              <a:t> </a:t>
            </a:r>
            <a:r>
              <a:rPr lang="en-US" altLang="en-US" sz="750" b="1" dirty="0"/>
              <a:t>(Groupings)</a:t>
            </a:r>
          </a:p>
          <a:p>
            <a:pPr eaLnBrk="1" hangingPunct="1">
              <a:lnSpc>
                <a:spcPct val="90000"/>
              </a:lnSpc>
              <a:buClr>
                <a:schemeClr val="accent2"/>
              </a:buClr>
              <a:buFont typeface="Wingdings" panose="05000000000000000000" pitchFamily="2" charset="2"/>
              <a:buChar char="Ø"/>
            </a:pPr>
            <a:endParaRPr lang="en-US" altLang="en-US" sz="525" b="1" dirty="0"/>
          </a:p>
          <a:p>
            <a:pPr eaLnBrk="1" hangingPunct="1">
              <a:lnSpc>
                <a:spcPct val="90000"/>
              </a:lnSpc>
            </a:pPr>
            <a:endParaRPr lang="en-US" altLang="en-US" sz="900" b="1" dirty="0"/>
          </a:p>
          <a:p>
            <a:pPr lvl="1" eaLnBrk="1" hangingPunct="1">
              <a:lnSpc>
                <a:spcPct val="90000"/>
              </a:lnSpc>
            </a:pPr>
            <a:r>
              <a:rPr lang="en-US" altLang="en-US" sz="1800" b="1" dirty="0">
                <a:solidFill>
                  <a:schemeClr val="tx1"/>
                </a:solidFill>
              </a:rPr>
              <a:t>1 - Your Passing CSCE</a:t>
            </a:r>
          </a:p>
          <a:p>
            <a:pPr lvl="1" eaLnBrk="1" hangingPunct="1">
              <a:lnSpc>
                <a:spcPct val="90000"/>
              </a:lnSpc>
            </a:pPr>
            <a:r>
              <a:rPr lang="en-US" altLang="en-US" sz="1800" b="1" dirty="0">
                <a:solidFill>
                  <a:schemeClr val="tx1"/>
                </a:solidFill>
              </a:rPr>
              <a:t>2 - Your New General Bands</a:t>
            </a:r>
          </a:p>
          <a:p>
            <a:pPr lvl="1" eaLnBrk="1" hangingPunct="1">
              <a:lnSpc>
                <a:spcPct val="90000"/>
              </a:lnSpc>
            </a:pPr>
            <a:r>
              <a:rPr lang="en-US" altLang="en-US" sz="1800" b="1" dirty="0">
                <a:solidFill>
                  <a:schemeClr val="tx1"/>
                </a:solidFill>
              </a:rPr>
              <a:t>3 - FCC Rules</a:t>
            </a:r>
          </a:p>
          <a:p>
            <a:pPr lvl="1" eaLnBrk="1" hangingPunct="1">
              <a:lnSpc>
                <a:spcPct val="90000"/>
              </a:lnSpc>
            </a:pPr>
            <a:r>
              <a:rPr lang="en-US" altLang="en-US" sz="1800" b="1" dirty="0">
                <a:solidFill>
                  <a:schemeClr val="tx1"/>
                </a:solidFill>
              </a:rPr>
              <a:t>4 - Be a VE</a:t>
            </a:r>
          </a:p>
          <a:p>
            <a:pPr lvl="1" eaLnBrk="1" hangingPunct="1">
              <a:lnSpc>
                <a:spcPct val="90000"/>
              </a:lnSpc>
            </a:pPr>
            <a:r>
              <a:rPr lang="en-US" altLang="en-US" sz="1800" b="1" dirty="0">
                <a:solidFill>
                  <a:schemeClr val="tx1"/>
                </a:solidFill>
              </a:rPr>
              <a:t>5 Voice Operations</a:t>
            </a:r>
          </a:p>
          <a:p>
            <a:pPr lvl="1" eaLnBrk="1" hangingPunct="1">
              <a:lnSpc>
                <a:spcPct val="90000"/>
              </a:lnSpc>
            </a:pPr>
            <a:r>
              <a:rPr lang="en-US" altLang="en-US" sz="1800" b="1" dirty="0">
                <a:solidFill>
                  <a:schemeClr val="tx1"/>
                </a:solidFill>
              </a:rPr>
              <a:t>6 CW Lives</a:t>
            </a:r>
          </a:p>
          <a:p>
            <a:pPr lvl="1" eaLnBrk="1" hangingPunct="1">
              <a:lnSpc>
                <a:spcPct val="90000"/>
              </a:lnSpc>
              <a:buFont typeface="Wingdings" panose="05000000000000000000" pitchFamily="2" charset="2"/>
              <a:buChar char="Ø"/>
            </a:pPr>
            <a:r>
              <a:rPr lang="en-US" altLang="en-US" sz="1800" b="1" dirty="0">
                <a:solidFill>
                  <a:schemeClr val="accent1"/>
                </a:solidFill>
              </a:rPr>
              <a:t>7 - Digital Operating</a:t>
            </a:r>
          </a:p>
          <a:p>
            <a:pPr lvl="1" eaLnBrk="1" hangingPunct="1">
              <a:lnSpc>
                <a:spcPct val="90000"/>
              </a:lnSpc>
            </a:pPr>
            <a:r>
              <a:rPr lang="en-US" altLang="en-US" sz="1800" b="1" dirty="0">
                <a:solidFill>
                  <a:schemeClr val="tx1"/>
                </a:solidFill>
              </a:rPr>
              <a:t>8 - In An Emergency</a:t>
            </a:r>
          </a:p>
          <a:p>
            <a:pPr lvl="1" eaLnBrk="1" hangingPunct="1">
              <a:lnSpc>
                <a:spcPct val="90000"/>
              </a:lnSpc>
            </a:pPr>
            <a:r>
              <a:rPr lang="en-US" altLang="en-US" sz="1800" b="1" dirty="0">
                <a:solidFill>
                  <a:schemeClr val="tx1"/>
                </a:solidFill>
              </a:rPr>
              <a:t>9 - </a:t>
            </a:r>
            <a:r>
              <a:rPr lang="en-US" altLang="en-US" sz="1800" b="1" dirty="0" err="1">
                <a:solidFill>
                  <a:schemeClr val="tx1"/>
                </a:solidFill>
              </a:rPr>
              <a:t>Skywave</a:t>
            </a:r>
            <a:r>
              <a:rPr lang="en-US" altLang="en-US" sz="1800" b="1" dirty="0">
                <a:solidFill>
                  <a:schemeClr val="tx1"/>
                </a:solidFill>
              </a:rPr>
              <a:t> Excitement</a:t>
            </a:r>
          </a:p>
          <a:p>
            <a:pPr lvl="1" eaLnBrk="1" hangingPunct="1">
              <a:lnSpc>
                <a:spcPct val="90000"/>
              </a:lnSpc>
              <a:buFontTx/>
              <a:buNone/>
            </a:pPr>
            <a:endParaRPr lang="en-US" altLang="en-US" sz="1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withEffect">
                                  <p:stCondLst>
                                    <p:cond delay="0"/>
                                  </p:stCondLst>
                                  <p:childTnLst>
                                    <p:set>
                                      <p:cBhvr>
                                        <p:cTn id="6" dur="1" fill="hold">
                                          <p:stCondLst>
                                            <p:cond delay="0"/>
                                          </p:stCondLst>
                                        </p:cTn>
                                        <p:tgtEl>
                                          <p:spTgt spid="2053">
                                            <p:txEl>
                                              <p:pRg st="9" end="9"/>
                                            </p:txEl>
                                          </p:spTgt>
                                        </p:tgtEl>
                                        <p:attrNameLst>
                                          <p:attrName>style.visibility</p:attrName>
                                        </p:attrNameLst>
                                      </p:cBhvr>
                                      <p:to>
                                        <p:strVal val="visible"/>
                                      </p:to>
                                    </p:set>
                                    <p:animScale>
                                      <p:cBhvr>
                                        <p:cTn id="7" dur="1000" decel="50000" fill="hold">
                                          <p:stCondLst>
                                            <p:cond delay="0"/>
                                          </p:stCondLst>
                                        </p:cTn>
                                        <p:tgtEl>
                                          <p:spTgt spid="2053">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53">
                                            <p:txEl>
                                              <p:pRg st="9" end="9"/>
                                            </p:txEl>
                                          </p:spTgt>
                                        </p:tgtEl>
                                        <p:attrNameLst>
                                          <p:attrName>ppt_x</p:attrName>
                                          <p:attrName>ppt_y</p:attrName>
                                        </p:attrNameLst>
                                      </p:cBhvr>
                                    </p:animMotion>
                                    <p:animEffect transition="in" filter="fade">
                                      <p:cBhvr>
                                        <p:cTn id="9" dur="1000"/>
                                        <p:tgtEl>
                                          <p:spTgt spid="205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50</a:t>
            </a:fld>
            <a:endParaRPr lang="en-US" altLang="en-US" dirty="0">
              <a:solidFill>
                <a:srgbClr val="000066"/>
              </a:solidFill>
            </a:endParaRPr>
          </a:p>
        </p:txBody>
      </p:sp>
      <p:sp>
        <p:nvSpPr>
          <p:cNvPr id="6" name="Rectangle 2"/>
          <p:cNvSpPr>
            <a:spLocks noGrp="1" noChangeArrowheads="1"/>
          </p:cNvSpPr>
          <p:nvPr>
            <p:ph type="title"/>
          </p:nvPr>
        </p:nvSpPr>
        <p:spPr>
          <a:xfrm>
            <a:off x="715170" y="195264"/>
            <a:ext cx="7471568" cy="810576"/>
          </a:xfrm>
        </p:spPr>
        <p:txBody>
          <a:bodyPr>
            <a:normAutofit/>
          </a:bodyPr>
          <a:lstStyle/>
          <a:p>
            <a:r>
              <a:rPr lang="en-US" altLang="en-US" dirty="0"/>
              <a:t>G2E09	How do you join a contact between two 		stations using PACTOR protocol?</a:t>
            </a:r>
          </a:p>
        </p:txBody>
      </p:sp>
      <p:sp>
        <p:nvSpPr>
          <p:cNvPr id="5" name="Rectangle 3"/>
          <p:cNvSpPr txBox="1">
            <a:spLocks noChangeArrowheads="1"/>
          </p:cNvSpPr>
          <p:nvPr/>
        </p:nvSpPr>
        <p:spPr bwMode="auto">
          <a:xfrm>
            <a:off x="1511234" y="1174960"/>
            <a:ext cx="6314028" cy="350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Send broadcast packets containing your call sign while in MONITOR mode.</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Transmit a steady carrier until the PACTOR protocol times out and disconnects.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Joining an existing contact is not possible, PACTOR connections are limited to two stations.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Send a NAK response continuously so that the sending station must stand by.</a:t>
            </a:r>
          </a:p>
        </p:txBody>
      </p:sp>
    </p:spTree>
    <p:extLst>
      <p:ext uri="{BB962C8B-B14F-4D97-AF65-F5344CB8AC3E}">
        <p14:creationId xmlns:p14="http://schemas.microsoft.com/office/powerpoint/2010/main" val="136280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4" end="4"/>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51</a:t>
            </a:fld>
            <a:endParaRPr lang="en-US" altLang="en-US" dirty="0">
              <a:solidFill>
                <a:srgbClr val="000066"/>
              </a:solidFill>
            </a:endParaRPr>
          </a:p>
        </p:txBody>
      </p:sp>
      <p:sp>
        <p:nvSpPr>
          <p:cNvPr id="6" name="Rectangle 2"/>
          <p:cNvSpPr>
            <a:spLocks noGrp="1" noChangeArrowheads="1"/>
          </p:cNvSpPr>
          <p:nvPr>
            <p:ph type="title"/>
          </p:nvPr>
        </p:nvSpPr>
        <p:spPr>
          <a:xfrm>
            <a:off x="250825" y="225626"/>
            <a:ext cx="8642350" cy="1088824"/>
          </a:xfrm>
        </p:spPr>
        <p:txBody>
          <a:bodyPr>
            <a:noAutofit/>
          </a:bodyPr>
          <a:lstStyle/>
          <a:p>
            <a:r>
              <a:rPr lang="en-US" altLang="en-US" dirty="0"/>
              <a:t>G2E03  	What symptoms may result from other signals 			interfering with a PACTOR or VARA transmission?</a:t>
            </a:r>
            <a:br>
              <a:rPr lang="en-US" altLang="en-US" dirty="0"/>
            </a:br>
            <a:endParaRPr lang="en-US" altLang="en-US" dirty="0"/>
          </a:p>
        </p:txBody>
      </p:sp>
      <p:sp>
        <p:nvSpPr>
          <p:cNvPr id="5" name="Rectangle 3"/>
          <p:cNvSpPr txBox="1">
            <a:spLocks noChangeArrowheads="1"/>
          </p:cNvSpPr>
          <p:nvPr/>
        </p:nvSpPr>
        <p:spPr bwMode="auto">
          <a:xfrm>
            <a:off x="1375664" y="1417559"/>
            <a:ext cx="6392672" cy="2820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t> </a:t>
            </a:r>
            <a:r>
              <a:rPr lang="en-US" altLang="en-US" sz="1800" kern="0" dirty="0">
                <a:solidFill>
                  <a:schemeClr val="accent1">
                    <a:lumMod val="50000"/>
                  </a:schemeClr>
                </a:solidFill>
                <a:latin typeface="Rockwell" panose="02060603020205020403" pitchFamily="18" charset="0"/>
              </a:rPr>
              <a:t>Frequent retries or timeouts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Long pauses in message transmission</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Failure to establish a connection between stations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All these choices are correct</a:t>
            </a:r>
          </a:p>
        </p:txBody>
      </p:sp>
    </p:spTree>
    <p:extLst>
      <p:ext uri="{BB962C8B-B14F-4D97-AF65-F5344CB8AC3E}">
        <p14:creationId xmlns:p14="http://schemas.microsoft.com/office/powerpoint/2010/main" val="3632738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00" fill="hold"/>
                                        <p:tgtEl>
                                          <p:spTgt spid="5">
                                            <p:txEl>
                                              <p:pRg st="0" end="0"/>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1000" fill="hold"/>
                                        <p:tgtEl>
                                          <p:spTgt spid="5">
                                            <p:txEl>
                                              <p:pRg st="2" end="2"/>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1000" fill="hold"/>
                                        <p:tgtEl>
                                          <p:spTgt spid="5">
                                            <p:txEl>
                                              <p:pRg st="4" end="4"/>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1000" fill="hold"/>
                                        <p:tgtEl>
                                          <p:spTgt spid="5">
                                            <p:txEl>
                                              <p:pRg st="6" end="6"/>
                                            </p:txEl>
                                          </p:spTgt>
                                        </p:tgtEl>
                                        <p:attrNameLst>
                                          <p:attrName>style.color</p:attrName>
                                        </p:attrNameLst>
                                      </p:cBhvr>
                                      <p:to>
                                        <a:schemeClr val="accent1"/>
                                      </p:to>
                                    </p:animClr>
                                  </p:childTnLst>
                                </p:cTn>
                              </p:par>
                              <p:par>
                                <p:cTn id="19" presetID="5" presetClass="emph" presetSubtype="1" nodeType="withEffect">
                                  <p:stCondLst>
                                    <p:cond delay="0"/>
                                  </p:stCondLst>
                                  <p:childTnLst>
                                    <p:set>
                                      <p:cBhvr override="childStyle">
                                        <p:cTn id="20" dur="indefinite"/>
                                        <p:tgtEl>
                                          <p:spTgt spid="5">
                                            <p:txEl>
                                              <p:pRg st="0" end="0"/>
                                            </p:txEl>
                                          </p:spTgt>
                                        </p:tgtEl>
                                        <p:attrNameLst>
                                          <p:attrName>style.fontStyle</p:attrName>
                                        </p:attrNameLst>
                                      </p:cBhvr>
                                      <p:to>
                                        <p:strVal val="normal"/>
                                      </p:to>
                                    </p:set>
                                    <p:set>
                                      <p:cBhvr override="childStyle">
                                        <p:cTn id="21" dur="indefinite"/>
                                        <p:tgtEl>
                                          <p:spTgt spid="5">
                                            <p:txEl>
                                              <p:pRg st="0" end="0"/>
                                            </p:txEl>
                                          </p:spTgt>
                                        </p:tgtEl>
                                        <p:attrNameLst>
                                          <p:attrName>style.fontWeight</p:attrName>
                                        </p:attrNameLst>
                                      </p:cBhvr>
                                      <p:to>
                                        <p:strVal val="bold"/>
                                      </p:to>
                                    </p:set>
                                    <p:set>
                                      <p:cBhvr override="childStyle">
                                        <p:cTn id="22" dur="indefinite"/>
                                        <p:tgtEl>
                                          <p:spTgt spid="5">
                                            <p:txEl>
                                              <p:pRg st="0" end="0"/>
                                            </p:txEl>
                                          </p:spTgt>
                                        </p:tgtEl>
                                        <p:attrNameLst>
                                          <p:attrName>style.textDecorationUnderline</p:attrName>
                                        </p:attrNameLst>
                                      </p:cBhvr>
                                      <p:to>
                                        <p:strVal val="false"/>
                                      </p:to>
                                    </p:set>
                                  </p:childTnLst>
                                </p:cTn>
                              </p:par>
                              <p:par>
                                <p:cTn id="23" presetID="5" presetClass="emph" presetSubtype="1" nodeType="withEffect">
                                  <p:stCondLst>
                                    <p:cond delay="0"/>
                                  </p:stCondLst>
                                  <p:childTnLst>
                                    <p:set>
                                      <p:cBhvr override="childStyle">
                                        <p:cTn id="24" dur="indefinite"/>
                                        <p:tgtEl>
                                          <p:spTgt spid="5">
                                            <p:txEl>
                                              <p:pRg st="2" end="2"/>
                                            </p:txEl>
                                          </p:spTgt>
                                        </p:tgtEl>
                                        <p:attrNameLst>
                                          <p:attrName>style.fontStyle</p:attrName>
                                        </p:attrNameLst>
                                      </p:cBhvr>
                                      <p:to>
                                        <p:strVal val="normal"/>
                                      </p:to>
                                    </p:set>
                                    <p:set>
                                      <p:cBhvr override="childStyle">
                                        <p:cTn id="25" dur="indefinite"/>
                                        <p:tgtEl>
                                          <p:spTgt spid="5">
                                            <p:txEl>
                                              <p:pRg st="2" end="2"/>
                                            </p:txEl>
                                          </p:spTgt>
                                        </p:tgtEl>
                                        <p:attrNameLst>
                                          <p:attrName>style.fontWeight</p:attrName>
                                        </p:attrNameLst>
                                      </p:cBhvr>
                                      <p:to>
                                        <p:strVal val="bold"/>
                                      </p:to>
                                    </p:set>
                                    <p:set>
                                      <p:cBhvr override="childStyle">
                                        <p:cTn id="26" dur="indefinite"/>
                                        <p:tgtEl>
                                          <p:spTgt spid="5">
                                            <p:txEl>
                                              <p:pRg st="2" end="2"/>
                                            </p:txEl>
                                          </p:spTgt>
                                        </p:tgtEl>
                                        <p:attrNameLst>
                                          <p:attrName>style.textDecorationUnderline</p:attrName>
                                        </p:attrNameLst>
                                      </p:cBhvr>
                                      <p:to>
                                        <p:strVal val="false"/>
                                      </p:to>
                                    </p:set>
                                  </p:childTnLst>
                                </p:cTn>
                              </p:par>
                              <p:par>
                                <p:cTn id="27" presetID="5" presetClass="emph" presetSubtype="1" nodeType="withEffect">
                                  <p:stCondLst>
                                    <p:cond delay="0"/>
                                  </p:stCondLst>
                                  <p:childTnLst>
                                    <p:set>
                                      <p:cBhvr override="childStyle">
                                        <p:cTn id="28" dur="indefinite"/>
                                        <p:tgtEl>
                                          <p:spTgt spid="5">
                                            <p:txEl>
                                              <p:pRg st="4" end="4"/>
                                            </p:txEl>
                                          </p:spTgt>
                                        </p:tgtEl>
                                        <p:attrNameLst>
                                          <p:attrName>style.fontStyle</p:attrName>
                                        </p:attrNameLst>
                                      </p:cBhvr>
                                      <p:to>
                                        <p:strVal val="normal"/>
                                      </p:to>
                                    </p:set>
                                    <p:set>
                                      <p:cBhvr override="childStyle">
                                        <p:cTn id="29" dur="indefinite"/>
                                        <p:tgtEl>
                                          <p:spTgt spid="5">
                                            <p:txEl>
                                              <p:pRg st="4" end="4"/>
                                            </p:txEl>
                                          </p:spTgt>
                                        </p:tgtEl>
                                        <p:attrNameLst>
                                          <p:attrName>style.fontWeight</p:attrName>
                                        </p:attrNameLst>
                                      </p:cBhvr>
                                      <p:to>
                                        <p:strVal val="bold"/>
                                      </p:to>
                                    </p:set>
                                    <p:set>
                                      <p:cBhvr override="childStyle">
                                        <p:cTn id="30" dur="indefinite"/>
                                        <p:tgtEl>
                                          <p:spTgt spid="5">
                                            <p:txEl>
                                              <p:pRg st="4" end="4"/>
                                            </p:txEl>
                                          </p:spTgt>
                                        </p:tgtEl>
                                        <p:attrNameLst>
                                          <p:attrName>style.textDecorationUnderline</p:attrName>
                                        </p:attrNameLst>
                                      </p:cBhvr>
                                      <p:to>
                                        <p:strVal val="false"/>
                                      </p:to>
                                    </p:set>
                                  </p:childTnLst>
                                </p:cTn>
                              </p:par>
                              <p:par>
                                <p:cTn id="31" presetID="5" presetClass="emph" presetSubtype="1" nodeType="withEffect">
                                  <p:stCondLst>
                                    <p:cond delay="0"/>
                                  </p:stCondLst>
                                  <p:childTnLst>
                                    <p:set>
                                      <p:cBhvr override="childStyle">
                                        <p:cTn id="32" dur="indefinite"/>
                                        <p:tgtEl>
                                          <p:spTgt spid="5">
                                            <p:txEl>
                                              <p:pRg st="6" end="6"/>
                                            </p:txEl>
                                          </p:spTgt>
                                        </p:tgtEl>
                                        <p:attrNameLst>
                                          <p:attrName>style.fontStyle</p:attrName>
                                        </p:attrNameLst>
                                      </p:cBhvr>
                                      <p:to>
                                        <p:strVal val="normal"/>
                                      </p:to>
                                    </p:set>
                                    <p:set>
                                      <p:cBhvr override="childStyle">
                                        <p:cTn id="33" dur="indefinite"/>
                                        <p:tgtEl>
                                          <p:spTgt spid="5">
                                            <p:txEl>
                                              <p:pRg st="6" end="6"/>
                                            </p:txEl>
                                          </p:spTgt>
                                        </p:tgtEl>
                                        <p:attrNameLst>
                                          <p:attrName>style.fontWeight</p:attrName>
                                        </p:attrNameLst>
                                      </p:cBhvr>
                                      <p:to>
                                        <p:strVal val="bold"/>
                                      </p:to>
                                    </p:set>
                                    <p:set>
                                      <p:cBhvr override="childStyle">
                                        <p:cTn id="34" dur="indefinite"/>
                                        <p:tgtEl>
                                          <p:spTgt spid="5">
                                            <p:txEl>
                                              <p:pRg st="6" end="6"/>
                                            </p:txEl>
                                          </p:spTgt>
                                        </p:tgtEl>
                                        <p:attrNameLst>
                                          <p:attrName>style.textDecorationUnderline</p:attrName>
                                        </p:attrNameLst>
                                      </p:cBhvr>
                                      <p:to>
                                        <p:strVal val="false"/>
                                      </p:to>
                                    </p:set>
                                  </p:childTnLst>
                                </p:cTn>
                              </p:par>
                              <p:par>
                                <p:cTn id="35" presetID="8" presetClass="emph" presetSubtype="0" fill="hold" nodeType="withEffect">
                                  <p:stCondLst>
                                    <p:cond delay="0"/>
                                  </p:stCondLst>
                                  <p:childTnLst>
                                    <p:animRot by="21600000">
                                      <p:cBhvr>
                                        <p:cTn id="36" dur="1000" fill="hold"/>
                                        <p:tgtEl>
                                          <p:spTgt spid="5">
                                            <p:txEl>
                                              <p:pRg st="0" end="0"/>
                                            </p:txEl>
                                          </p:spTgt>
                                        </p:tgtEl>
                                        <p:attrNameLst>
                                          <p:attrName>r</p:attrName>
                                        </p:attrNameLst>
                                      </p:cBhvr>
                                    </p:animRot>
                                  </p:childTnLst>
                                </p:cTn>
                              </p:par>
                              <p:par>
                                <p:cTn id="37" presetID="8" presetClass="emph" presetSubtype="0" fill="hold" nodeType="withEffect">
                                  <p:stCondLst>
                                    <p:cond delay="0"/>
                                  </p:stCondLst>
                                  <p:childTnLst>
                                    <p:animRot by="21600000">
                                      <p:cBhvr>
                                        <p:cTn id="38" dur="1000" fill="hold"/>
                                        <p:tgtEl>
                                          <p:spTgt spid="5">
                                            <p:txEl>
                                              <p:pRg st="2" end="2"/>
                                            </p:txEl>
                                          </p:spTgt>
                                        </p:tgtEl>
                                        <p:attrNameLst>
                                          <p:attrName>r</p:attrName>
                                        </p:attrNameLst>
                                      </p:cBhvr>
                                    </p:animRot>
                                  </p:childTnLst>
                                </p:cTn>
                              </p:par>
                              <p:par>
                                <p:cTn id="39" presetID="8" presetClass="emph" presetSubtype="0" fill="hold" nodeType="withEffect">
                                  <p:stCondLst>
                                    <p:cond delay="0"/>
                                  </p:stCondLst>
                                  <p:childTnLst>
                                    <p:animRot by="21600000">
                                      <p:cBhvr>
                                        <p:cTn id="40" dur="1000" fill="hold"/>
                                        <p:tgtEl>
                                          <p:spTgt spid="5">
                                            <p:txEl>
                                              <p:pRg st="4" end="4"/>
                                            </p:txEl>
                                          </p:spTgt>
                                        </p:tgtEl>
                                        <p:attrNameLst>
                                          <p:attrName>r</p:attrName>
                                        </p:attrNameLst>
                                      </p:cBhvr>
                                    </p:animRot>
                                  </p:childTnLst>
                                </p:cTn>
                              </p:par>
                              <p:par>
                                <p:cTn id="41" presetID="8" presetClass="emph" presetSubtype="0" fill="hold" nodeType="withEffect">
                                  <p:stCondLst>
                                    <p:cond delay="0"/>
                                  </p:stCondLst>
                                  <p:childTnLst>
                                    <p:animRot by="21600000">
                                      <p:cBhvr>
                                        <p:cTn id="42" dur="1000" fill="hold"/>
                                        <p:tgtEl>
                                          <p:spTgt spid="5">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52</a:t>
            </a:fld>
            <a:endParaRPr lang="en-US" altLang="en-US" dirty="0">
              <a:solidFill>
                <a:srgbClr val="000066"/>
              </a:solidFill>
            </a:endParaRPr>
          </a:p>
        </p:txBody>
      </p:sp>
      <p:sp>
        <p:nvSpPr>
          <p:cNvPr id="6" name="Rectangle 2"/>
          <p:cNvSpPr>
            <a:spLocks noGrp="1" noChangeArrowheads="1"/>
          </p:cNvSpPr>
          <p:nvPr>
            <p:ph type="title"/>
          </p:nvPr>
        </p:nvSpPr>
        <p:spPr>
          <a:xfrm>
            <a:off x="616857" y="273844"/>
            <a:ext cx="7886700" cy="1337785"/>
          </a:xfrm>
        </p:spPr>
        <p:txBody>
          <a:bodyPr>
            <a:noAutofit/>
          </a:bodyPr>
          <a:lstStyle/>
          <a:p>
            <a:r>
              <a:rPr lang="en-US" altLang="en-US" dirty="0"/>
              <a:t>G8C06	What action results from a failure to exchange 		information due to excessive transmission 			attempts when using PACTOR or WINMOR?</a:t>
            </a:r>
          </a:p>
        </p:txBody>
      </p:sp>
      <p:sp>
        <p:nvSpPr>
          <p:cNvPr id="5" name="Rectangle 6"/>
          <p:cNvSpPr txBox="1">
            <a:spLocks noChangeArrowheads="1"/>
          </p:cNvSpPr>
          <p:nvPr/>
        </p:nvSpPr>
        <p:spPr bwMode="auto">
          <a:xfrm>
            <a:off x="2483574" y="1924391"/>
            <a:ext cx="4153266" cy="2720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checksum overflows.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connection is dropped.</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Packets will be routed incorrectly.</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Encoding reverts to the default character set.</a:t>
            </a:r>
          </a:p>
        </p:txBody>
      </p:sp>
    </p:spTree>
    <p:extLst>
      <p:ext uri="{BB962C8B-B14F-4D97-AF65-F5344CB8AC3E}">
        <p14:creationId xmlns:p14="http://schemas.microsoft.com/office/powerpoint/2010/main" val="3363930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2" end="2"/>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53</a:t>
            </a:fld>
            <a:endParaRPr lang="en-US" altLang="en-US" dirty="0">
              <a:solidFill>
                <a:srgbClr val="000066"/>
              </a:solidFill>
            </a:endParaRPr>
          </a:p>
        </p:txBody>
      </p:sp>
      <p:sp>
        <p:nvSpPr>
          <p:cNvPr id="6" name="Rectangle 2"/>
          <p:cNvSpPr>
            <a:spLocks noGrp="1" noChangeArrowheads="1"/>
          </p:cNvSpPr>
          <p:nvPr>
            <p:ph type="title"/>
          </p:nvPr>
        </p:nvSpPr>
        <p:spPr>
          <a:xfrm>
            <a:off x="1045663" y="273844"/>
            <a:ext cx="7052673" cy="1017745"/>
          </a:xfrm>
        </p:spPr>
        <p:txBody>
          <a:bodyPr>
            <a:normAutofit/>
          </a:bodyPr>
          <a:lstStyle/>
          <a:p>
            <a:r>
              <a:rPr lang="en-US" altLang="en-US" dirty="0"/>
              <a:t>G8C05	In an ARQ mode, what is meant by a 			NAK response to a transmitted packet?</a:t>
            </a:r>
          </a:p>
        </p:txBody>
      </p:sp>
      <p:sp>
        <p:nvSpPr>
          <p:cNvPr id="8" name="Rectangle 6"/>
          <p:cNvSpPr txBox="1">
            <a:spLocks noChangeArrowheads="1"/>
          </p:cNvSpPr>
          <p:nvPr/>
        </p:nvSpPr>
        <p:spPr bwMode="auto">
          <a:xfrm>
            <a:off x="1368991" y="1565052"/>
            <a:ext cx="6382431" cy="254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Request retransmission of the packet</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Packet was received without error</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Receiving station connected and ready for transmissions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Entire file received correctly</a:t>
            </a:r>
          </a:p>
        </p:txBody>
      </p:sp>
    </p:spTree>
    <p:extLst>
      <p:ext uri="{BB962C8B-B14F-4D97-AF65-F5344CB8AC3E}">
        <p14:creationId xmlns:p14="http://schemas.microsoft.com/office/powerpoint/2010/main" val="3007483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8">
                                            <p:txEl>
                                              <p:pRg st="0" end="0"/>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8">
                                            <p:txEl>
                                              <p:pRg st="2" end="2"/>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8">
                                            <p:txEl>
                                              <p:pRg st="4" end="4"/>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8">
                                            <p:txEl>
                                              <p:pRg st="6" end="6"/>
                                            </p:txEl>
                                          </p:spTgt>
                                        </p:tgtEl>
                                        <p:attrNameLst>
                                          <p:attrName>style.color</p:attrName>
                                        </p:attrNameLst>
                                      </p:cBhvr>
                                      <p:to>
                                        <a:schemeClr val="accent1"/>
                                      </p:to>
                                    </p:animClr>
                                  </p:childTnLst>
                                </p:cTn>
                              </p:par>
                              <p:par>
                                <p:cTn id="19" presetID="8" presetClass="emph" presetSubtype="0" fill="hold" nodeType="withEffect">
                                  <p:stCondLst>
                                    <p:cond delay="0"/>
                                  </p:stCondLst>
                                  <p:childTnLst>
                                    <p:animRot by="21600000">
                                      <p:cBhvr>
                                        <p:cTn id="20" dur="1000" fill="hold"/>
                                        <p:tgtEl>
                                          <p:spTgt spid="8">
                                            <p:txEl>
                                              <p:pRg st="0" end="0"/>
                                            </p:txEl>
                                          </p:spTgt>
                                        </p:tgtEl>
                                        <p:attrNameLst>
                                          <p:attrName>r</p:attrName>
                                        </p:attrNameLst>
                                      </p:cBhvr>
                                    </p:animRot>
                                  </p:childTnLst>
                                </p:cTn>
                              </p:par>
                              <p:par>
                                <p:cTn id="21" presetID="8" presetClass="emph" presetSubtype="0" fill="hold" nodeType="withEffect">
                                  <p:stCondLst>
                                    <p:cond delay="0"/>
                                  </p:stCondLst>
                                  <p:childTnLst>
                                    <p:animRot by="21600000">
                                      <p:cBhvr>
                                        <p:cTn id="22" dur="1000" fill="hold"/>
                                        <p:tgtEl>
                                          <p:spTgt spid="8">
                                            <p:txEl>
                                              <p:pRg st="2" end="2"/>
                                            </p:txEl>
                                          </p:spTgt>
                                        </p:tgtEl>
                                        <p:attrNameLst>
                                          <p:attrName>r</p:attrName>
                                        </p:attrNameLst>
                                      </p:cBhvr>
                                    </p:animRot>
                                  </p:childTnLst>
                                </p:cTn>
                              </p:par>
                              <p:par>
                                <p:cTn id="23" presetID="8" presetClass="emph" presetSubtype="0" fill="hold" nodeType="withEffect">
                                  <p:stCondLst>
                                    <p:cond delay="0"/>
                                  </p:stCondLst>
                                  <p:childTnLst>
                                    <p:animRot by="21600000">
                                      <p:cBhvr>
                                        <p:cTn id="24" dur="1000" fill="hold"/>
                                        <p:tgtEl>
                                          <p:spTgt spid="8">
                                            <p:txEl>
                                              <p:pRg st="4" end="4"/>
                                            </p:txEl>
                                          </p:spTgt>
                                        </p:tgtEl>
                                        <p:attrNameLst>
                                          <p:attrName>r</p:attrName>
                                        </p:attrNameLst>
                                      </p:cBhvr>
                                    </p:animRot>
                                  </p:childTnLst>
                                </p:cTn>
                              </p:par>
                              <p:par>
                                <p:cTn id="25" presetID="8" presetClass="emph" presetSubtype="0" fill="hold" nodeType="withEffect">
                                  <p:stCondLst>
                                    <p:cond delay="0"/>
                                  </p:stCondLst>
                                  <p:childTnLst>
                                    <p:animRot by="21600000">
                                      <p:cBhvr>
                                        <p:cTn id="26" dur="1000" fill="hold"/>
                                        <p:tgtEl>
                                          <p:spTgt spid="8">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54</a:t>
            </a:fld>
            <a:endParaRPr lang="en-US" altLang="en-US" dirty="0">
              <a:solidFill>
                <a:srgbClr val="000066"/>
              </a:solidFill>
            </a:endParaRPr>
          </a:p>
        </p:txBody>
      </p:sp>
      <p:sp>
        <p:nvSpPr>
          <p:cNvPr id="6" name="Rectangle 2"/>
          <p:cNvSpPr>
            <a:spLocks noGrp="1" noChangeArrowheads="1"/>
          </p:cNvSpPr>
          <p:nvPr>
            <p:ph type="title"/>
          </p:nvPr>
        </p:nvSpPr>
        <p:spPr>
          <a:xfrm>
            <a:off x="647700" y="456010"/>
            <a:ext cx="7886700" cy="902400"/>
          </a:xfrm>
        </p:spPr>
        <p:txBody>
          <a:bodyPr>
            <a:noAutofit/>
          </a:bodyPr>
          <a:lstStyle/>
          <a:p>
            <a:r>
              <a:rPr lang="en-US" altLang="en-US" dirty="0"/>
              <a:t>G8C10	How does forward error correction (FEC) 			allow the receiver to correct data errors?</a:t>
            </a:r>
          </a:p>
        </p:txBody>
      </p:sp>
      <p:sp>
        <p:nvSpPr>
          <p:cNvPr id="5" name="Rectangle 3"/>
          <p:cNvSpPr txBox="1">
            <a:spLocks noChangeArrowheads="1"/>
          </p:cNvSpPr>
          <p:nvPr/>
        </p:nvSpPr>
        <p:spPr bwMode="auto">
          <a:xfrm>
            <a:off x="1471652" y="1540575"/>
            <a:ext cx="6200696" cy="267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By controlling transmitter output power for optimum signal strength.</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By using the </a:t>
            </a:r>
            <a:r>
              <a:rPr lang="en-US" altLang="en-US" sz="1800" kern="0" dirty="0" err="1">
                <a:solidFill>
                  <a:schemeClr val="accent1">
                    <a:lumMod val="50000"/>
                  </a:schemeClr>
                </a:solidFill>
                <a:latin typeface="Rockwell" panose="02060603020205020403" pitchFamily="18" charset="0"/>
              </a:rPr>
              <a:t>Varicode</a:t>
            </a:r>
            <a:r>
              <a:rPr lang="en-US" altLang="en-US" sz="1800" kern="0" dirty="0">
                <a:solidFill>
                  <a:schemeClr val="accent1">
                    <a:lumMod val="50000"/>
                  </a:schemeClr>
                </a:solidFill>
                <a:latin typeface="Rockwell" panose="02060603020205020403" pitchFamily="18" charset="0"/>
              </a:rPr>
              <a:t> character set.</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By transmitting redundant information with the data.</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By using a parity bit with each character.</a:t>
            </a:r>
          </a:p>
        </p:txBody>
      </p:sp>
    </p:spTree>
    <p:extLst>
      <p:ext uri="{BB962C8B-B14F-4D97-AF65-F5344CB8AC3E}">
        <p14:creationId xmlns:p14="http://schemas.microsoft.com/office/powerpoint/2010/main" val="283740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4" end="4"/>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55</a:t>
            </a:fld>
            <a:endParaRPr lang="en-US" altLang="en-US" dirty="0">
              <a:solidFill>
                <a:srgbClr val="000066"/>
              </a:solidFill>
            </a:endParaRPr>
          </a:p>
        </p:txBody>
      </p:sp>
      <p:sp>
        <p:nvSpPr>
          <p:cNvPr id="6" name="Rectangle 2"/>
          <p:cNvSpPr>
            <a:spLocks noGrp="1" noChangeArrowheads="1"/>
          </p:cNvSpPr>
          <p:nvPr>
            <p:ph type="title"/>
          </p:nvPr>
        </p:nvSpPr>
        <p:spPr>
          <a:xfrm>
            <a:off x="616857" y="273844"/>
            <a:ext cx="7886700" cy="1120615"/>
          </a:xfrm>
        </p:spPr>
        <p:txBody>
          <a:bodyPr>
            <a:noAutofit/>
          </a:bodyPr>
          <a:lstStyle/>
          <a:p>
            <a:r>
              <a:rPr lang="en-US" altLang="en-US" dirty="0"/>
              <a:t>G8C07	Which of the following narrow-band digital 			modes can receive signals with a very low 			signal-to-noise ratios?</a:t>
            </a:r>
          </a:p>
        </p:txBody>
      </p:sp>
      <p:sp>
        <p:nvSpPr>
          <p:cNvPr id="5" name="Rectangle 6"/>
          <p:cNvSpPr txBox="1">
            <a:spLocks noChangeArrowheads="1"/>
          </p:cNvSpPr>
          <p:nvPr/>
        </p:nvSpPr>
        <p:spPr bwMode="auto">
          <a:xfrm>
            <a:off x="3809956" y="1748385"/>
            <a:ext cx="1500502" cy="2720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MSK 144.</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FT8.</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AMTOR.</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MFSK32.</a:t>
            </a:r>
          </a:p>
        </p:txBody>
      </p:sp>
    </p:spTree>
    <p:extLst>
      <p:ext uri="{BB962C8B-B14F-4D97-AF65-F5344CB8AC3E}">
        <p14:creationId xmlns:p14="http://schemas.microsoft.com/office/powerpoint/2010/main" val="74106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2" end="2"/>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5">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56</a:t>
            </a:fld>
            <a:endParaRPr lang="en-US" altLang="en-US" dirty="0">
              <a:solidFill>
                <a:srgbClr val="000066"/>
              </a:solidFill>
            </a:endParaRPr>
          </a:p>
        </p:txBody>
      </p:sp>
      <p:sp>
        <p:nvSpPr>
          <p:cNvPr id="6" name="Rectangle 2"/>
          <p:cNvSpPr>
            <a:spLocks noGrp="1" noChangeArrowheads="1"/>
          </p:cNvSpPr>
          <p:nvPr>
            <p:ph type="title"/>
          </p:nvPr>
        </p:nvSpPr>
        <p:spPr>
          <a:xfrm>
            <a:off x="128983" y="231964"/>
            <a:ext cx="8893175" cy="651272"/>
          </a:xfrm>
        </p:spPr>
        <p:txBody>
          <a:bodyPr>
            <a:normAutofit/>
          </a:bodyPr>
          <a:lstStyle/>
          <a:p>
            <a:r>
              <a:rPr lang="en-US" altLang="en-US" dirty="0"/>
              <a:t>G8A09	What type of modulation is used by FT8 digital mode?</a:t>
            </a:r>
          </a:p>
        </p:txBody>
      </p:sp>
      <p:sp>
        <p:nvSpPr>
          <p:cNvPr id="5" name="Rectangle 6"/>
          <p:cNvSpPr txBox="1">
            <a:spLocks noChangeArrowheads="1"/>
          </p:cNvSpPr>
          <p:nvPr/>
        </p:nvSpPr>
        <p:spPr bwMode="auto">
          <a:xfrm>
            <a:off x="2475780" y="1508181"/>
            <a:ext cx="4192439" cy="254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8-tone frequency shift keying.</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Vestigial sideband.</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Amplitude compressed AM.</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Direct sequence spread spectrum</a:t>
            </a:r>
            <a:r>
              <a:rPr lang="en-US" altLang="en-US" sz="1800" kern="0" dirty="0"/>
              <a:t>.</a:t>
            </a:r>
          </a:p>
        </p:txBody>
      </p:sp>
    </p:spTree>
    <p:extLst>
      <p:ext uri="{BB962C8B-B14F-4D97-AF65-F5344CB8AC3E}">
        <p14:creationId xmlns:p14="http://schemas.microsoft.com/office/powerpoint/2010/main" val="2627319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5">
                                            <p:txEl>
                                              <p:pRg st="0" end="0"/>
                                            </p:txEl>
                                          </p:spTgt>
                                        </p:tgtEl>
                                        <p:attrNameLst>
                                          <p:attrName>style.fontStyle</p:attrName>
                                        </p:attrNameLst>
                                      </p:cBhvr>
                                      <p:to>
                                        <p:strVal val="normal"/>
                                      </p:to>
                                    </p:set>
                                    <p:set>
                                      <p:cBhvr override="childStyle">
                                        <p:cTn id="9" dur="indefinite"/>
                                        <p:tgtEl>
                                          <p:spTgt spid="5">
                                            <p:txEl>
                                              <p:pRg st="0" end="0"/>
                                            </p:txEl>
                                          </p:spTgt>
                                        </p:tgtEl>
                                        <p:attrNameLst>
                                          <p:attrName>style.fontWeight</p:attrName>
                                        </p:attrNameLst>
                                      </p:cBhvr>
                                      <p:to>
                                        <p:strVal val="bold"/>
                                      </p:to>
                                    </p:set>
                                    <p:set>
                                      <p:cBhvr override="childStyle">
                                        <p:cTn id="10" dur="indefinite"/>
                                        <p:tgtEl>
                                          <p:spTgt spid="5">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5">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57</a:t>
            </a:fld>
            <a:endParaRPr lang="en-US" altLang="en-US" dirty="0">
              <a:solidFill>
                <a:srgbClr val="000066"/>
              </a:solidFill>
            </a:endParaRPr>
          </a:p>
        </p:txBody>
      </p:sp>
      <p:sp>
        <p:nvSpPr>
          <p:cNvPr id="6" name="Rectangle 2"/>
          <p:cNvSpPr>
            <a:spLocks noGrp="1" noChangeArrowheads="1"/>
          </p:cNvSpPr>
          <p:nvPr>
            <p:ph type="title"/>
          </p:nvPr>
        </p:nvSpPr>
        <p:spPr>
          <a:xfrm>
            <a:off x="795482" y="252267"/>
            <a:ext cx="7553033" cy="651272"/>
          </a:xfrm>
        </p:spPr>
        <p:txBody>
          <a:bodyPr>
            <a:noAutofit/>
          </a:bodyPr>
          <a:lstStyle/>
          <a:p>
            <a:r>
              <a:rPr lang="en-US" altLang="en-US" dirty="0"/>
              <a:t>G2E07	Which of the following is a requirement 			when using the FT8?</a:t>
            </a:r>
          </a:p>
        </p:txBody>
      </p:sp>
      <p:sp>
        <p:nvSpPr>
          <p:cNvPr id="8" name="Rectangle 6"/>
          <p:cNvSpPr txBox="1">
            <a:spLocks noChangeArrowheads="1"/>
          </p:cNvSpPr>
          <p:nvPr/>
        </p:nvSpPr>
        <p:spPr bwMode="auto">
          <a:xfrm>
            <a:off x="2593063" y="1519382"/>
            <a:ext cx="3957873" cy="2720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 special hardware modem.</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Computer time accurate to  within approximately 1 second.</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Receiver attenuator set to -12dB.</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 vertically polarized antenna.</a:t>
            </a:r>
          </a:p>
        </p:txBody>
      </p:sp>
    </p:spTree>
    <p:extLst>
      <p:ext uri="{BB962C8B-B14F-4D97-AF65-F5344CB8AC3E}">
        <p14:creationId xmlns:p14="http://schemas.microsoft.com/office/powerpoint/2010/main" val="94147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8">
                                            <p:txEl>
                                              <p:pRg st="2" end="2"/>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8">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58</a:t>
            </a:fld>
            <a:endParaRPr lang="en-US" altLang="en-US" dirty="0">
              <a:solidFill>
                <a:srgbClr val="000066"/>
              </a:solidFill>
            </a:endParaRPr>
          </a:p>
        </p:txBody>
      </p:sp>
      <p:sp>
        <p:nvSpPr>
          <p:cNvPr id="6" name="Rectangle 2"/>
          <p:cNvSpPr>
            <a:spLocks noGrp="1" noChangeArrowheads="1"/>
          </p:cNvSpPr>
          <p:nvPr>
            <p:ph type="title"/>
          </p:nvPr>
        </p:nvSpPr>
        <p:spPr>
          <a:xfrm>
            <a:off x="686196" y="238901"/>
            <a:ext cx="7771606" cy="651272"/>
          </a:xfrm>
        </p:spPr>
        <p:txBody>
          <a:bodyPr>
            <a:noAutofit/>
          </a:bodyPr>
          <a:lstStyle/>
          <a:p>
            <a:r>
              <a:rPr lang="en-US" altLang="en-US" dirty="0"/>
              <a:t>G2C15  	What does an FT8 signal report of +3 mean?</a:t>
            </a:r>
          </a:p>
        </p:txBody>
      </p:sp>
      <p:sp>
        <p:nvSpPr>
          <p:cNvPr id="8" name="Rectangle 6"/>
          <p:cNvSpPr txBox="1">
            <a:spLocks noChangeArrowheads="1"/>
          </p:cNvSpPr>
          <p:nvPr/>
        </p:nvSpPr>
        <p:spPr bwMode="auto">
          <a:xfrm>
            <a:off x="1725156" y="1176244"/>
            <a:ext cx="5693687" cy="3167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signal is 3 times the noise level of an equivalent SSB signal</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signal is S3 (weak signals)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signal-to-noise ratio is equivalent to +3dB in a 2.5 kHz bandwidth</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signal is 3 dB over S9</a:t>
            </a:r>
          </a:p>
        </p:txBody>
      </p:sp>
    </p:spTree>
    <p:extLst>
      <p:ext uri="{BB962C8B-B14F-4D97-AF65-F5344CB8AC3E}">
        <p14:creationId xmlns:p14="http://schemas.microsoft.com/office/powerpoint/2010/main" val="13254286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59</a:t>
            </a:fld>
            <a:endParaRPr lang="en-US" altLang="en-US" dirty="0">
              <a:solidFill>
                <a:srgbClr val="000066"/>
              </a:solidFill>
            </a:endParaRPr>
          </a:p>
        </p:txBody>
      </p:sp>
      <p:sp>
        <p:nvSpPr>
          <p:cNvPr id="6" name="Rectangle 2"/>
          <p:cNvSpPr>
            <a:spLocks noGrp="1" noChangeArrowheads="1"/>
          </p:cNvSpPr>
          <p:nvPr>
            <p:ph type="title"/>
          </p:nvPr>
        </p:nvSpPr>
        <p:spPr>
          <a:xfrm>
            <a:off x="353259" y="128277"/>
            <a:ext cx="8437482" cy="1158592"/>
          </a:xfrm>
        </p:spPr>
        <p:txBody>
          <a:bodyPr>
            <a:noAutofit/>
          </a:bodyPr>
          <a:lstStyle/>
          <a:p>
            <a:r>
              <a:rPr lang="en-US" altLang="en-US" dirty="0"/>
              <a:t>G2E04  	Which of the following is good practice when 			choosing a transmitting frequency to answer a 			station calling CQ using FT8?	</a:t>
            </a:r>
          </a:p>
        </p:txBody>
      </p:sp>
      <p:sp>
        <p:nvSpPr>
          <p:cNvPr id="8" name="Rectangle 6"/>
          <p:cNvSpPr txBox="1">
            <a:spLocks noChangeArrowheads="1"/>
          </p:cNvSpPr>
          <p:nvPr/>
        </p:nvSpPr>
        <p:spPr bwMode="auto">
          <a:xfrm>
            <a:off x="1528703" y="1397493"/>
            <a:ext cx="6086594" cy="3247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Always call on the station’s frequency</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Call on any frequency in the waterfall except the station’s frequency</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Find a clear frequency during the same time slot as the calling station</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Find a clear frequency during the alternate time slot to the calling station</a:t>
            </a:r>
          </a:p>
        </p:txBody>
      </p:sp>
    </p:spTree>
    <p:extLst>
      <p:ext uri="{BB962C8B-B14F-4D97-AF65-F5344CB8AC3E}">
        <p14:creationId xmlns:p14="http://schemas.microsoft.com/office/powerpoint/2010/main" val="644555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AAFEE986-AAAC-4DFB-8D73-3C759E585A50}" type="slidenum">
              <a:rPr lang="en-US" altLang="en-US">
                <a:latin typeface="Times New Roman" panose="02020603050405020304" pitchFamily="18" charset="0"/>
              </a:rPr>
              <a:pPr eaLnBrk="1" hangingPunct="1"/>
              <a:t>6</a:t>
            </a:fld>
            <a:endParaRPr lang="en-US" altLang="en-US">
              <a:latin typeface="Times New Roman" panose="02020603050405020304" pitchFamily="18" charset="0"/>
            </a:endParaRPr>
          </a:p>
        </p:txBody>
      </p:sp>
      <p:sp>
        <p:nvSpPr>
          <p:cNvPr id="5123" name="Rectangle 2"/>
          <p:cNvSpPr>
            <a:spLocks noGrp="1" noChangeArrowheads="1"/>
          </p:cNvSpPr>
          <p:nvPr>
            <p:ph type="title"/>
          </p:nvPr>
        </p:nvSpPr>
        <p:spPr>
          <a:xfrm>
            <a:off x="1316831" y="325041"/>
            <a:ext cx="6481763" cy="651272"/>
          </a:xfrm>
        </p:spPr>
        <p:txBody>
          <a:bodyPr>
            <a:normAutofit fontScale="90000"/>
          </a:bodyPr>
          <a:lstStyle/>
          <a:p>
            <a:pPr algn="ctr" eaLnBrk="1" hangingPunct="1"/>
            <a:r>
              <a:rPr lang="en-US" altLang="en-US" sz="2700"/>
              <a:t>Amateur Radio General Class</a:t>
            </a:r>
            <a:br>
              <a:rPr lang="en-US" altLang="en-US" sz="2700"/>
            </a:br>
            <a:r>
              <a:rPr lang="en-US" altLang="en-US" sz="2700"/>
              <a:t>Element 3 Course Presentation</a:t>
            </a:r>
          </a:p>
        </p:txBody>
      </p:sp>
      <p:sp>
        <p:nvSpPr>
          <p:cNvPr id="5124" name="Rectangle 3"/>
          <p:cNvSpPr>
            <a:spLocks noGrp="1" noChangeArrowheads="1"/>
          </p:cNvSpPr>
          <p:nvPr>
            <p:ph type="body" idx="1"/>
          </p:nvPr>
        </p:nvSpPr>
        <p:spPr>
          <a:xfrm>
            <a:off x="2124076" y="1131094"/>
            <a:ext cx="5631656" cy="3625454"/>
          </a:xfrm>
        </p:spPr>
        <p:txBody>
          <a:bodyPr/>
          <a:lstStyle/>
          <a:p>
            <a:pPr eaLnBrk="1" hangingPunct="1">
              <a:lnSpc>
                <a:spcPct val="90000"/>
              </a:lnSpc>
              <a:buClr>
                <a:srgbClr val="FF0000"/>
              </a:buClr>
              <a:buFont typeface="Wingdings" panose="05000000000000000000" pitchFamily="2" charset="2"/>
              <a:buChar char="Ø"/>
            </a:pPr>
            <a:r>
              <a:rPr lang="en-US" altLang="en-US" sz="2100" b="1" dirty="0"/>
              <a:t>ELEMENT 3 SUB-ELEMENTS</a:t>
            </a:r>
            <a:r>
              <a:rPr lang="en-US" altLang="en-US" sz="1350" b="1" dirty="0"/>
              <a:t> </a:t>
            </a:r>
            <a:r>
              <a:rPr lang="en-US" altLang="en-US" sz="675" b="1" dirty="0"/>
              <a:t>(Groupings)</a:t>
            </a:r>
            <a:endParaRPr lang="en-US" altLang="en-US" sz="1350" b="1" dirty="0"/>
          </a:p>
          <a:p>
            <a:pPr eaLnBrk="1" hangingPunct="1">
              <a:lnSpc>
                <a:spcPct val="90000"/>
              </a:lnSpc>
            </a:pPr>
            <a:endParaRPr lang="en-US" altLang="en-US" sz="375" b="1" dirty="0"/>
          </a:p>
          <a:p>
            <a:pPr lvl="1" eaLnBrk="1" hangingPunct="1">
              <a:lnSpc>
                <a:spcPct val="90000"/>
              </a:lnSpc>
            </a:pPr>
            <a:endParaRPr lang="en-US" altLang="en-US" sz="1350" b="1" dirty="0"/>
          </a:p>
          <a:p>
            <a:pPr lvl="1" eaLnBrk="1" hangingPunct="1">
              <a:lnSpc>
                <a:spcPct val="90000"/>
              </a:lnSpc>
            </a:pPr>
            <a:r>
              <a:rPr lang="en-US" altLang="en-US" sz="1800" b="1" dirty="0">
                <a:solidFill>
                  <a:schemeClr val="tx1"/>
                </a:solidFill>
              </a:rPr>
              <a:t>10 - Your  HF Transmitter</a:t>
            </a:r>
          </a:p>
          <a:p>
            <a:pPr lvl="1" eaLnBrk="1" hangingPunct="1">
              <a:lnSpc>
                <a:spcPct val="90000"/>
              </a:lnSpc>
            </a:pPr>
            <a:r>
              <a:rPr lang="en-US" altLang="en-US" sz="1800" b="1" dirty="0">
                <a:solidFill>
                  <a:schemeClr val="tx1"/>
                </a:solidFill>
              </a:rPr>
              <a:t>11 - Your Receiver</a:t>
            </a:r>
          </a:p>
          <a:p>
            <a:pPr lvl="1" eaLnBrk="1" hangingPunct="1">
              <a:lnSpc>
                <a:spcPct val="90000"/>
              </a:lnSpc>
            </a:pPr>
            <a:r>
              <a:rPr lang="en-US" altLang="en-US" sz="1800" b="1" dirty="0">
                <a:solidFill>
                  <a:schemeClr val="tx1"/>
                </a:solidFill>
              </a:rPr>
              <a:t>12 - Oscillators &amp; Components</a:t>
            </a:r>
          </a:p>
          <a:p>
            <a:pPr lvl="1" eaLnBrk="1" hangingPunct="1">
              <a:lnSpc>
                <a:spcPct val="90000"/>
              </a:lnSpc>
            </a:pPr>
            <a:r>
              <a:rPr lang="en-US" altLang="en-US" sz="1800" b="1" dirty="0">
                <a:solidFill>
                  <a:schemeClr val="tx1"/>
                </a:solidFill>
              </a:rPr>
              <a:t>13 - Electrical Principles</a:t>
            </a:r>
          </a:p>
          <a:p>
            <a:pPr lvl="1" eaLnBrk="1" hangingPunct="1">
              <a:lnSpc>
                <a:spcPct val="90000"/>
              </a:lnSpc>
            </a:pPr>
            <a:r>
              <a:rPr lang="en-US" altLang="en-US" sz="1800" b="1" dirty="0">
                <a:solidFill>
                  <a:schemeClr val="tx1"/>
                </a:solidFill>
              </a:rPr>
              <a:t>14 - Circuits</a:t>
            </a:r>
          </a:p>
          <a:p>
            <a:pPr lvl="1" eaLnBrk="1" hangingPunct="1">
              <a:lnSpc>
                <a:spcPct val="90000"/>
              </a:lnSpc>
            </a:pPr>
            <a:r>
              <a:rPr lang="en-US" altLang="en-US" sz="1800" b="1" dirty="0">
                <a:solidFill>
                  <a:schemeClr val="tx1"/>
                </a:solidFill>
              </a:rPr>
              <a:t>15 - Good Grounds</a:t>
            </a:r>
          </a:p>
          <a:p>
            <a:pPr lvl="1" eaLnBrk="1" hangingPunct="1">
              <a:lnSpc>
                <a:spcPct val="90000"/>
              </a:lnSpc>
            </a:pPr>
            <a:r>
              <a:rPr lang="en-US" altLang="en-US" sz="1800" b="1" dirty="0">
                <a:solidFill>
                  <a:schemeClr val="tx1"/>
                </a:solidFill>
              </a:rPr>
              <a:t>16 - HF Antennas</a:t>
            </a:r>
          </a:p>
          <a:p>
            <a:pPr lvl="1" eaLnBrk="1" hangingPunct="1">
              <a:lnSpc>
                <a:spcPct val="90000"/>
              </a:lnSpc>
            </a:pPr>
            <a:r>
              <a:rPr lang="en-US" altLang="en-US" sz="1800" b="1" dirty="0">
                <a:solidFill>
                  <a:schemeClr val="tx1"/>
                </a:solidFill>
              </a:rPr>
              <a:t>17 -Coax Cable</a:t>
            </a:r>
          </a:p>
          <a:p>
            <a:pPr lvl="1" eaLnBrk="1" hangingPunct="1">
              <a:lnSpc>
                <a:spcPct val="90000"/>
              </a:lnSpc>
            </a:pPr>
            <a:r>
              <a:rPr lang="en-US" altLang="en-US" sz="1800" b="1" dirty="0">
                <a:solidFill>
                  <a:schemeClr val="tx1"/>
                </a:solidFill>
              </a:rPr>
              <a:t>18 - RF &amp; Electrical Safety</a:t>
            </a:r>
          </a:p>
          <a:p>
            <a:pPr lvl="1" eaLnBrk="1" hangingPunct="1">
              <a:lnSpc>
                <a:spcPct val="90000"/>
              </a:lnSpc>
            </a:pPr>
            <a:endParaRPr lang="en-US" altLang="en-US" sz="1800" dirty="0"/>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60</a:t>
            </a:fld>
            <a:endParaRPr lang="en-US" altLang="en-US" dirty="0">
              <a:solidFill>
                <a:srgbClr val="000066"/>
              </a:solidFill>
            </a:endParaRPr>
          </a:p>
        </p:txBody>
      </p:sp>
      <p:sp>
        <p:nvSpPr>
          <p:cNvPr id="6" name="Rectangle 2"/>
          <p:cNvSpPr>
            <a:spLocks noGrp="1" noChangeArrowheads="1"/>
          </p:cNvSpPr>
          <p:nvPr>
            <p:ph type="title"/>
          </p:nvPr>
        </p:nvSpPr>
        <p:spPr>
          <a:xfrm>
            <a:off x="296108" y="224686"/>
            <a:ext cx="8551782" cy="651272"/>
          </a:xfrm>
        </p:spPr>
        <p:txBody>
          <a:bodyPr>
            <a:noAutofit/>
          </a:bodyPr>
          <a:lstStyle/>
          <a:p>
            <a:r>
              <a:rPr lang="en-US" altLang="en-US" dirty="0"/>
              <a:t>G2E15  Which of the following is a common location for FT8?	</a:t>
            </a:r>
          </a:p>
        </p:txBody>
      </p:sp>
      <p:sp>
        <p:nvSpPr>
          <p:cNvPr id="8" name="Rectangle 6"/>
          <p:cNvSpPr txBox="1">
            <a:spLocks noChangeArrowheads="1"/>
          </p:cNvSpPr>
          <p:nvPr/>
        </p:nvSpPr>
        <p:spPr bwMode="auto">
          <a:xfrm>
            <a:off x="1942325" y="1336906"/>
            <a:ext cx="5259347" cy="2720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Anywhere in the voice portion of the band</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Anywhere in the CW portion of the band</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Approximately 14.074 MHz to 14.077 MHz</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Approximately 14.110 MHz to 14.113 MHz</a:t>
            </a:r>
          </a:p>
        </p:txBody>
      </p:sp>
    </p:spTree>
    <p:extLst>
      <p:ext uri="{BB962C8B-B14F-4D97-AF65-F5344CB8AC3E}">
        <p14:creationId xmlns:p14="http://schemas.microsoft.com/office/powerpoint/2010/main" val="1510626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61</a:t>
            </a:fld>
            <a:endParaRPr lang="en-US" altLang="en-US" dirty="0">
              <a:solidFill>
                <a:srgbClr val="000066"/>
              </a:solidFill>
            </a:endParaRPr>
          </a:p>
        </p:txBody>
      </p:sp>
      <p:sp>
        <p:nvSpPr>
          <p:cNvPr id="6" name="Rectangle 2"/>
          <p:cNvSpPr>
            <a:spLocks noGrp="1" noChangeArrowheads="1"/>
          </p:cNvSpPr>
          <p:nvPr>
            <p:ph type="title"/>
          </p:nvPr>
        </p:nvSpPr>
        <p:spPr>
          <a:xfrm>
            <a:off x="250825" y="224686"/>
            <a:ext cx="8642350" cy="651272"/>
          </a:xfrm>
        </p:spPr>
        <p:txBody>
          <a:bodyPr>
            <a:noAutofit/>
          </a:bodyPr>
          <a:lstStyle/>
          <a:p>
            <a:r>
              <a:rPr lang="en-US" altLang="en-US" dirty="0"/>
              <a:t>G1E08	What is the maximum PEP output for spread 			spectrum transmissions?</a:t>
            </a:r>
          </a:p>
        </p:txBody>
      </p:sp>
      <p:sp>
        <p:nvSpPr>
          <p:cNvPr id="8" name="Rectangle 6"/>
          <p:cNvSpPr txBox="1">
            <a:spLocks noChangeArrowheads="1"/>
          </p:cNvSpPr>
          <p:nvPr/>
        </p:nvSpPr>
        <p:spPr bwMode="auto">
          <a:xfrm>
            <a:off x="3567675" y="1727957"/>
            <a:ext cx="2008650" cy="2720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100 milliwatts.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10 watts.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100 watts.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1500 watts.</a:t>
            </a:r>
          </a:p>
        </p:txBody>
      </p:sp>
    </p:spTree>
    <p:extLst>
      <p:ext uri="{BB962C8B-B14F-4D97-AF65-F5344CB8AC3E}">
        <p14:creationId xmlns:p14="http://schemas.microsoft.com/office/powerpoint/2010/main" val="2440474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8">
                                            <p:txEl>
                                              <p:pRg st="2" end="2"/>
                                            </p:txEl>
                                          </p:spTgt>
                                        </p:tgtEl>
                                        <p:attrNameLst>
                                          <p:attrName>style.color</p:attrName>
                                        </p:attrNameLst>
                                      </p:cBhvr>
                                      <p:to>
                                        <a:schemeClr val="accent1"/>
                                      </p:to>
                                    </p:animClr>
                                  </p:childTnLst>
                                </p:cTn>
                              </p:par>
                              <p:par>
                                <p:cTn id="7" presetID="8" presetClass="emph" presetSubtype="0" fill="hold" nodeType="withEffect">
                                  <p:stCondLst>
                                    <p:cond delay="0"/>
                                  </p:stCondLst>
                                  <p:childTnLst>
                                    <p:animRot by="21600000">
                                      <p:cBhvr>
                                        <p:cTn id="8" dur="1000" fill="hold"/>
                                        <p:tgtEl>
                                          <p:spTgt spid="8">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62</a:t>
            </a:fld>
            <a:endParaRPr lang="en-US" altLang="en-US" dirty="0">
              <a:solidFill>
                <a:srgbClr val="000066"/>
              </a:solidFill>
            </a:endParaRPr>
          </a:p>
        </p:txBody>
      </p:sp>
      <p:sp>
        <p:nvSpPr>
          <p:cNvPr id="6" name="Rectangle 2"/>
          <p:cNvSpPr>
            <a:spLocks noGrp="1" noChangeArrowheads="1"/>
          </p:cNvSpPr>
          <p:nvPr>
            <p:ph type="title"/>
          </p:nvPr>
        </p:nvSpPr>
        <p:spPr>
          <a:xfrm>
            <a:off x="250825" y="224329"/>
            <a:ext cx="8642350" cy="1124054"/>
          </a:xfrm>
        </p:spPr>
        <p:txBody>
          <a:bodyPr>
            <a:noAutofit/>
          </a:bodyPr>
          <a:lstStyle/>
          <a:p>
            <a:r>
              <a:rPr lang="en-US" altLang="en-US" dirty="0"/>
              <a:t>G1E07	In what part of the 2.4 GHz band may an amateur 		station communicate with non-licensed Wi-Fi 			stations?</a:t>
            </a:r>
          </a:p>
        </p:txBody>
      </p:sp>
      <p:sp>
        <p:nvSpPr>
          <p:cNvPr id="8" name="Rectangle 6"/>
          <p:cNvSpPr txBox="1">
            <a:spLocks noChangeArrowheads="1"/>
          </p:cNvSpPr>
          <p:nvPr/>
        </p:nvSpPr>
        <p:spPr bwMode="auto">
          <a:xfrm>
            <a:off x="2726812" y="1636565"/>
            <a:ext cx="3690375" cy="2720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Anywhere in the band</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Channels 1 through 4</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Channels 42 through 45</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No part</a:t>
            </a:r>
          </a:p>
        </p:txBody>
      </p:sp>
    </p:spTree>
    <p:extLst>
      <p:ext uri="{BB962C8B-B14F-4D97-AF65-F5344CB8AC3E}">
        <p14:creationId xmlns:p14="http://schemas.microsoft.com/office/powerpoint/2010/main" val="39655092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63</a:t>
            </a:fld>
            <a:endParaRPr lang="en-US" altLang="en-US" dirty="0">
              <a:solidFill>
                <a:srgbClr val="000066"/>
              </a:solidFill>
            </a:endParaRPr>
          </a:p>
        </p:txBody>
      </p:sp>
      <p:sp>
        <p:nvSpPr>
          <p:cNvPr id="6" name="Rectangle 2"/>
          <p:cNvSpPr>
            <a:spLocks noGrp="1" noChangeArrowheads="1"/>
          </p:cNvSpPr>
          <p:nvPr>
            <p:ph type="title"/>
          </p:nvPr>
        </p:nvSpPr>
        <p:spPr>
          <a:xfrm>
            <a:off x="250825" y="224686"/>
            <a:ext cx="8642350" cy="651272"/>
          </a:xfrm>
        </p:spPr>
        <p:txBody>
          <a:bodyPr>
            <a:noAutofit/>
          </a:bodyPr>
          <a:lstStyle/>
          <a:p>
            <a:r>
              <a:rPr lang="en-US" altLang="en-US" dirty="0"/>
              <a:t>G8C01  	On what band do amateurs share channels with the 		unlicensed Wi-Fi service?	</a:t>
            </a:r>
          </a:p>
        </p:txBody>
      </p:sp>
      <p:sp>
        <p:nvSpPr>
          <p:cNvPr id="8" name="Rectangle 6"/>
          <p:cNvSpPr txBox="1">
            <a:spLocks noChangeArrowheads="1"/>
          </p:cNvSpPr>
          <p:nvPr/>
        </p:nvSpPr>
        <p:spPr bwMode="auto">
          <a:xfrm>
            <a:off x="3567675" y="1402201"/>
            <a:ext cx="2008650" cy="2720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432 MHz</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902 MHz</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2.4 GHz</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10.7 GHz</a:t>
            </a:r>
          </a:p>
        </p:txBody>
      </p:sp>
    </p:spTree>
    <p:extLst>
      <p:ext uri="{BB962C8B-B14F-4D97-AF65-F5344CB8AC3E}">
        <p14:creationId xmlns:p14="http://schemas.microsoft.com/office/powerpoint/2010/main" val="292815841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64</a:t>
            </a:fld>
            <a:endParaRPr lang="en-US" altLang="en-US" dirty="0">
              <a:solidFill>
                <a:srgbClr val="000066"/>
              </a:solidFill>
            </a:endParaRPr>
          </a:p>
        </p:txBody>
      </p:sp>
      <p:sp>
        <p:nvSpPr>
          <p:cNvPr id="6" name="Rectangle 2"/>
          <p:cNvSpPr>
            <a:spLocks noGrp="1" noChangeArrowheads="1"/>
          </p:cNvSpPr>
          <p:nvPr>
            <p:ph type="title"/>
          </p:nvPr>
        </p:nvSpPr>
        <p:spPr>
          <a:xfrm>
            <a:off x="250825" y="224686"/>
            <a:ext cx="8642350" cy="651272"/>
          </a:xfrm>
        </p:spPr>
        <p:txBody>
          <a:bodyPr>
            <a:noAutofit/>
          </a:bodyPr>
          <a:lstStyle/>
          <a:p>
            <a:r>
              <a:rPr lang="en-US" altLang="en-US" dirty="0"/>
              <a:t>G8C09	Which is true of mesh network microwave nodes?</a:t>
            </a:r>
          </a:p>
        </p:txBody>
      </p:sp>
      <p:sp>
        <p:nvSpPr>
          <p:cNvPr id="8" name="Rectangle 6"/>
          <p:cNvSpPr txBox="1">
            <a:spLocks noChangeArrowheads="1"/>
          </p:cNvSpPr>
          <p:nvPr/>
        </p:nvSpPr>
        <p:spPr bwMode="auto">
          <a:xfrm>
            <a:off x="1218052" y="1040132"/>
            <a:ext cx="6707895" cy="3280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 Having more nodes increases signal strengths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If one node fails, a packet may still reach its target station via an alternate node</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Links between two nodes in a network may have different frequencies and bandwidths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More nodes reduce overall microwave out of band interference</a:t>
            </a:r>
          </a:p>
        </p:txBody>
      </p:sp>
    </p:spTree>
    <p:extLst>
      <p:ext uri="{BB962C8B-B14F-4D97-AF65-F5344CB8AC3E}">
        <p14:creationId xmlns:p14="http://schemas.microsoft.com/office/powerpoint/2010/main" val="278922473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65</a:t>
            </a:fld>
            <a:endParaRPr lang="en-US" altLang="en-US" dirty="0">
              <a:solidFill>
                <a:srgbClr val="000066"/>
              </a:solidFill>
            </a:endParaRPr>
          </a:p>
        </p:txBody>
      </p:sp>
      <p:sp>
        <p:nvSpPr>
          <p:cNvPr id="6" name="Rectangle 2"/>
          <p:cNvSpPr>
            <a:spLocks noGrp="1" noChangeArrowheads="1"/>
          </p:cNvSpPr>
          <p:nvPr>
            <p:ph type="title"/>
          </p:nvPr>
        </p:nvSpPr>
        <p:spPr>
          <a:xfrm>
            <a:off x="250825" y="224686"/>
            <a:ext cx="8642350" cy="651272"/>
          </a:xfrm>
        </p:spPr>
        <p:txBody>
          <a:bodyPr>
            <a:noAutofit/>
          </a:bodyPr>
          <a:lstStyle/>
          <a:p>
            <a:r>
              <a:rPr lang="en-US" altLang="en-US" dirty="0"/>
              <a:t>G2E11	What is the primary purpose of an Amateur Radio 		Emergency Data Network (AREDN) mesh network?</a:t>
            </a:r>
          </a:p>
        </p:txBody>
      </p:sp>
      <p:sp>
        <p:nvSpPr>
          <p:cNvPr id="8" name="Rectangle 6"/>
          <p:cNvSpPr txBox="1">
            <a:spLocks noChangeArrowheads="1"/>
          </p:cNvSpPr>
          <p:nvPr/>
        </p:nvSpPr>
        <p:spPr bwMode="auto">
          <a:xfrm>
            <a:off x="1115940" y="1120138"/>
            <a:ext cx="6912120" cy="335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To provide FM repeater coverage in remote areas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To provide real time propagation data by monitoring amateur radio transmissions worldwide</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To provide high-speed data services during an emergency or community event</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To provide DX spotting reports to aid contesters and </a:t>
            </a:r>
            <a:r>
              <a:rPr lang="en-US" altLang="en-US" sz="1800" kern="0" dirty="0" err="1">
                <a:solidFill>
                  <a:schemeClr val="accent1">
                    <a:lumMod val="50000"/>
                  </a:schemeClr>
                </a:solidFill>
                <a:latin typeface="Rockwell" panose="02060603020205020403" pitchFamily="18" charset="0"/>
              </a:rPr>
              <a:t>DXers</a:t>
            </a:r>
            <a:endParaRPr lang="en-US" altLang="en-US" sz="1800" kern="0" dirty="0">
              <a:solidFill>
                <a:schemeClr val="accent1">
                  <a:lumMod val="50000"/>
                </a:schemeClr>
              </a:solidFill>
              <a:latin typeface="Rockwell" panose="02060603020205020403" pitchFamily="18" charset="0"/>
            </a:endParaRPr>
          </a:p>
        </p:txBody>
      </p:sp>
    </p:spTree>
    <p:extLst>
      <p:ext uri="{BB962C8B-B14F-4D97-AF65-F5344CB8AC3E}">
        <p14:creationId xmlns:p14="http://schemas.microsoft.com/office/powerpoint/2010/main" val="229233386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66</a:t>
            </a:fld>
            <a:endParaRPr lang="en-US" altLang="en-US" dirty="0">
              <a:solidFill>
                <a:srgbClr val="000066"/>
              </a:solidFill>
            </a:endParaRPr>
          </a:p>
        </p:txBody>
      </p:sp>
      <p:sp>
        <p:nvSpPr>
          <p:cNvPr id="6" name="Rectangle 2"/>
          <p:cNvSpPr>
            <a:spLocks noGrp="1" noChangeArrowheads="1"/>
          </p:cNvSpPr>
          <p:nvPr>
            <p:ph type="title"/>
          </p:nvPr>
        </p:nvSpPr>
        <p:spPr>
          <a:xfrm>
            <a:off x="1862771" y="243394"/>
            <a:ext cx="5418455" cy="651272"/>
          </a:xfrm>
        </p:spPr>
        <p:txBody>
          <a:bodyPr>
            <a:noAutofit/>
          </a:bodyPr>
          <a:lstStyle/>
          <a:p>
            <a:r>
              <a:rPr lang="en-US" altLang="en-US" dirty="0"/>
              <a:t>G8A13  	What is a link budget?</a:t>
            </a:r>
          </a:p>
        </p:txBody>
      </p:sp>
      <p:sp>
        <p:nvSpPr>
          <p:cNvPr id="8" name="Rectangle 6"/>
          <p:cNvSpPr txBox="1">
            <a:spLocks noChangeArrowheads="1"/>
          </p:cNvSpPr>
          <p:nvPr/>
        </p:nvSpPr>
        <p:spPr bwMode="auto">
          <a:xfrm>
            <a:off x="1783837" y="1108712"/>
            <a:ext cx="5576325" cy="3202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financial costs associated with operating a radio link</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sum of antenna gains minus system losses</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sum of transmit power and antenna gains minus system losses as seen at the receiver</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difference between transmit power and receiver sensitivity</a:t>
            </a:r>
          </a:p>
        </p:txBody>
      </p:sp>
    </p:spTree>
    <p:extLst>
      <p:ext uri="{BB962C8B-B14F-4D97-AF65-F5344CB8AC3E}">
        <p14:creationId xmlns:p14="http://schemas.microsoft.com/office/powerpoint/2010/main" val="419323303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67</a:t>
            </a:fld>
            <a:endParaRPr lang="en-US" altLang="en-US" dirty="0">
              <a:solidFill>
                <a:srgbClr val="000066"/>
              </a:solidFill>
            </a:endParaRPr>
          </a:p>
        </p:txBody>
      </p:sp>
      <p:sp>
        <p:nvSpPr>
          <p:cNvPr id="6" name="Rectangle 2"/>
          <p:cNvSpPr>
            <a:spLocks noGrp="1" noChangeArrowheads="1"/>
          </p:cNvSpPr>
          <p:nvPr>
            <p:ph type="title"/>
          </p:nvPr>
        </p:nvSpPr>
        <p:spPr>
          <a:xfrm>
            <a:off x="2188527" y="243394"/>
            <a:ext cx="4766945" cy="651272"/>
          </a:xfrm>
        </p:spPr>
        <p:txBody>
          <a:bodyPr>
            <a:noAutofit/>
          </a:bodyPr>
          <a:lstStyle/>
          <a:p>
            <a:r>
              <a:rPr lang="en-US" altLang="en-US" dirty="0"/>
              <a:t>G8A14   What is link margin?</a:t>
            </a:r>
            <a:br>
              <a:rPr lang="en-US" altLang="en-US" dirty="0"/>
            </a:br>
            <a:r>
              <a:rPr lang="en-US" altLang="en-US" dirty="0"/>
              <a:t>	</a:t>
            </a:r>
          </a:p>
        </p:txBody>
      </p:sp>
      <p:sp>
        <p:nvSpPr>
          <p:cNvPr id="8" name="Rectangle 6"/>
          <p:cNvSpPr txBox="1">
            <a:spLocks noChangeArrowheads="1"/>
          </p:cNvSpPr>
          <p:nvPr/>
        </p:nvSpPr>
        <p:spPr bwMode="auto">
          <a:xfrm>
            <a:off x="1867410" y="1177170"/>
            <a:ext cx="5409179" cy="298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opposite of fade margin</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The difference between received power level and minimum required signal level at the input to the receiver</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Transmit power minus receiver sensitivity</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Receiver sensitivity plus 3 dB</a:t>
            </a:r>
          </a:p>
        </p:txBody>
      </p:sp>
    </p:spTree>
    <p:extLst>
      <p:ext uri="{BB962C8B-B14F-4D97-AF65-F5344CB8AC3E}">
        <p14:creationId xmlns:p14="http://schemas.microsoft.com/office/powerpoint/2010/main" val="29341085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343" y="1176244"/>
            <a:ext cx="8222457" cy="3864863"/>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a:buFont typeface="Wingdings" panose="05000000000000000000" pitchFamily="2" charset="2"/>
              <a:buChar char="Ø"/>
            </a:pPr>
            <a:endParaRPr lang="en-US" sz="1350" dirty="0"/>
          </a:p>
          <a:p>
            <a:pPr marL="0" indent="0">
              <a:buNone/>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68</a:t>
            </a:fld>
            <a:endParaRPr lang="en-US" altLang="en-US" dirty="0">
              <a:solidFill>
                <a:srgbClr val="000066"/>
              </a:solidFill>
            </a:endParaRPr>
          </a:p>
        </p:txBody>
      </p:sp>
      <p:sp>
        <p:nvSpPr>
          <p:cNvPr id="6" name="Rectangle 2"/>
          <p:cNvSpPr>
            <a:spLocks noGrp="1" noChangeArrowheads="1"/>
          </p:cNvSpPr>
          <p:nvPr>
            <p:ph type="title"/>
          </p:nvPr>
        </p:nvSpPr>
        <p:spPr>
          <a:xfrm>
            <a:off x="740490" y="224686"/>
            <a:ext cx="7663020" cy="651272"/>
          </a:xfrm>
        </p:spPr>
        <p:txBody>
          <a:bodyPr>
            <a:noAutofit/>
          </a:bodyPr>
          <a:lstStyle/>
          <a:p>
            <a:r>
              <a:rPr lang="en-US" altLang="en-US" dirty="0"/>
              <a:t>G8C16	Which of the following provide digital voice 		modes?</a:t>
            </a:r>
          </a:p>
        </p:txBody>
      </p:sp>
      <p:sp>
        <p:nvSpPr>
          <p:cNvPr id="5" name="Rectangle 3"/>
          <p:cNvSpPr txBox="1">
            <a:spLocks noChangeArrowheads="1"/>
          </p:cNvSpPr>
          <p:nvPr/>
        </p:nvSpPr>
        <p:spPr bwMode="auto">
          <a:xfrm>
            <a:off x="2049224" y="1320998"/>
            <a:ext cx="4652011" cy="3056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FF1515"/>
              </a:buClr>
              <a:buChar char="•"/>
              <a:defRPr sz="2000">
                <a:solidFill>
                  <a:schemeClr val="tx1"/>
                </a:solidFill>
                <a:latin typeface="+mn-lt"/>
              </a:defRPr>
            </a:lvl2pPr>
            <a:lvl3pPr marL="1143000" indent="-228600" algn="l" rtl="0" eaLnBrk="0" fontAlgn="base" hangingPunct="0">
              <a:spcBef>
                <a:spcPct val="20000"/>
              </a:spcBef>
              <a:spcAft>
                <a:spcPct val="0"/>
              </a:spcAft>
              <a:buClr>
                <a:srgbClr val="FF1515"/>
              </a:buClr>
              <a:buChar char="•"/>
              <a:defRPr>
                <a:solidFill>
                  <a:schemeClr val="tx1"/>
                </a:solidFill>
                <a:latin typeface="+mn-lt"/>
              </a:defRPr>
            </a:lvl3pPr>
            <a:lvl4pPr marL="1600200" indent="-228600" algn="l" rtl="0" eaLnBrk="0" fontAlgn="base" hangingPunct="0">
              <a:spcBef>
                <a:spcPct val="20000"/>
              </a:spcBef>
              <a:spcAft>
                <a:spcPct val="0"/>
              </a:spcAft>
              <a:buClr>
                <a:srgbClr val="FF1515"/>
              </a:buClr>
              <a:buChar char="•"/>
              <a:defRPr sz="2000">
                <a:solidFill>
                  <a:schemeClr val="tx1"/>
                </a:solidFill>
                <a:latin typeface="+mn-lt"/>
              </a:defRPr>
            </a:lvl4pPr>
            <a:lvl5pPr marL="2057400" indent="-228600" algn="l" rtl="0" eaLnBrk="0" fontAlgn="base" hangingPunct="0">
              <a:spcBef>
                <a:spcPct val="20000"/>
              </a:spcBef>
              <a:spcAft>
                <a:spcPct val="0"/>
              </a:spcAft>
              <a:buClr>
                <a:srgbClr val="FF1515"/>
              </a:buClr>
              <a:buChar char="•"/>
              <a:defRPr sz="2000">
                <a:solidFill>
                  <a:schemeClr val="tx1"/>
                </a:solidFill>
                <a:latin typeface="+mn-lt"/>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WSPR, MFSK16, and </a:t>
            </a:r>
            <a:r>
              <a:rPr lang="en-US" altLang="en-US" sz="1800" kern="0" dirty="0" err="1">
                <a:solidFill>
                  <a:schemeClr val="accent1">
                    <a:lumMod val="50000"/>
                  </a:schemeClr>
                </a:solidFill>
                <a:latin typeface="Rockwell" panose="02060603020205020403" pitchFamily="18" charset="0"/>
              </a:rPr>
              <a:t>EasyPAL</a:t>
            </a: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FT8, FT4, and FST4</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err="1">
                <a:solidFill>
                  <a:schemeClr val="accent1">
                    <a:lumMod val="50000"/>
                  </a:schemeClr>
                </a:solidFill>
                <a:latin typeface="Rockwell" panose="02060603020205020403" pitchFamily="18" charset="0"/>
              </a:rPr>
              <a:t>Winlink</a:t>
            </a:r>
            <a:r>
              <a:rPr lang="en-US" altLang="en-US" sz="1800" kern="0" dirty="0">
                <a:solidFill>
                  <a:schemeClr val="accent1">
                    <a:lumMod val="50000"/>
                  </a:schemeClr>
                </a:solidFill>
                <a:latin typeface="Rockwell" panose="02060603020205020403" pitchFamily="18" charset="0"/>
              </a:rPr>
              <a:t>, PACTOR II, and PACTOR III</a:t>
            </a:r>
          </a:p>
          <a:p>
            <a:pPr marL="285750" indent="-285750" eaLnBrk="1" hangingPunct="1">
              <a:buFontTx/>
              <a:buAutoNum type="alphaUcPeriod"/>
            </a:pPr>
            <a:endParaRPr lang="en-US" altLang="en-US" sz="1800" kern="0" dirty="0">
              <a:solidFill>
                <a:schemeClr val="accent1">
                  <a:lumMod val="50000"/>
                </a:schemeClr>
              </a:solidFill>
              <a:latin typeface="Rockwell" panose="02060603020205020403" pitchFamily="18" charset="0"/>
            </a:endParaRPr>
          </a:p>
          <a:p>
            <a:pPr marL="285750" indent="-285750" eaLnBrk="1" hangingPunct="1">
              <a:buFontTx/>
              <a:buAutoNum type="alphaUcPeriod"/>
            </a:pPr>
            <a:r>
              <a:rPr lang="en-US" altLang="en-US" sz="1800" kern="0" dirty="0">
                <a:solidFill>
                  <a:schemeClr val="accent1">
                    <a:lumMod val="50000"/>
                  </a:schemeClr>
                </a:solidFill>
                <a:latin typeface="Rockwell" panose="02060603020205020403" pitchFamily="18" charset="0"/>
              </a:rPr>
              <a:t>DMR, D-STAR, and </a:t>
            </a:r>
            <a:r>
              <a:rPr lang="en-US" altLang="en-US" sz="1800" kern="0" dirty="0" err="1">
                <a:solidFill>
                  <a:schemeClr val="accent1">
                    <a:lumMod val="50000"/>
                  </a:schemeClr>
                </a:solidFill>
                <a:latin typeface="Rockwell" panose="02060603020205020403" pitchFamily="18" charset="0"/>
              </a:rPr>
              <a:t>SystemFusion</a:t>
            </a:r>
            <a:endParaRPr lang="en-US" altLang="en-US" sz="1800" kern="0" dirty="0">
              <a:solidFill>
                <a:schemeClr val="accent1">
                  <a:lumMod val="50000"/>
                </a:schemeClr>
              </a:solidFill>
              <a:latin typeface="Rockwell" panose="02060603020205020403" pitchFamily="18" charset="0"/>
            </a:endParaRPr>
          </a:p>
        </p:txBody>
      </p:sp>
    </p:spTree>
    <p:extLst>
      <p:ext uri="{BB962C8B-B14F-4D97-AF65-F5344CB8AC3E}">
        <p14:creationId xmlns:p14="http://schemas.microsoft.com/office/powerpoint/2010/main" val="304539518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825115"/>
            <a:ext cx="3146487" cy="920558"/>
          </a:xfrm>
        </p:spPr>
        <p:txBody>
          <a:bodyPr>
            <a:normAutofit/>
          </a:bodyPr>
          <a:lstStyle/>
          <a:p>
            <a:r>
              <a:rPr lang="en-US" dirty="0"/>
              <a:t>Thank You!</a:t>
            </a:r>
            <a:endParaRPr lang="en-E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69</a:t>
            </a:fld>
            <a:endParaRPr lang="en-ES"/>
          </a:p>
        </p:txBody>
      </p:sp>
      <p:pic>
        <p:nvPicPr>
          <p:cNvPr id="7" name="Picture 6">
            <a:extLst>
              <a:ext uri="{FF2B5EF4-FFF2-40B4-BE49-F238E27FC236}">
                <a16:creationId xmlns:a16="http://schemas.microsoft.com/office/drawing/2014/main" id="{AABB2E63-5146-421C-BCE0-0B960BFB41D8}"/>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3305997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6375" y="1247681"/>
            <a:ext cx="8346185" cy="3793425"/>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7</a:t>
            </a:fld>
            <a:endParaRPr lang="en-US" altLang="en-US">
              <a:solidFill>
                <a:srgbClr val="000066"/>
              </a:solidFill>
            </a:endParaRPr>
          </a:p>
        </p:txBody>
      </p:sp>
      <p:sp>
        <p:nvSpPr>
          <p:cNvPr id="9" name="Rectangle 2"/>
          <p:cNvSpPr>
            <a:spLocks noGrp="1" noChangeArrowheads="1"/>
          </p:cNvSpPr>
          <p:nvPr>
            <p:ph type="title"/>
          </p:nvPr>
        </p:nvSpPr>
        <p:spPr/>
        <p:txBody>
          <a:bodyPr/>
          <a:lstStyle/>
          <a:p>
            <a:pPr algn="ctr"/>
            <a:r>
              <a:rPr lang="en-US" altLang="en-US" sz="2700" dirty="0"/>
              <a:t>Digital Operating</a:t>
            </a:r>
          </a:p>
        </p:txBody>
      </p:sp>
      <p:sp>
        <p:nvSpPr>
          <p:cNvPr id="5" name="Rectangle 3"/>
          <p:cNvSpPr txBox="1">
            <a:spLocks noChangeArrowheads="1"/>
          </p:cNvSpPr>
          <p:nvPr/>
        </p:nvSpPr>
        <p:spPr bwMode="auto">
          <a:xfrm>
            <a:off x="409522" y="806395"/>
            <a:ext cx="8301369" cy="3975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ea typeface="+mn-ea"/>
                <a:cs typeface="+mn-cs"/>
              </a:defRPr>
            </a:lvl1pPr>
            <a:lvl2pPr marL="742950" indent="-28575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2pPr>
            <a:lvl3pPr marL="1143000" indent="-228600" algn="l" rtl="0" eaLnBrk="0" fontAlgn="base" hangingPunct="0">
              <a:spcBef>
                <a:spcPct val="20000"/>
              </a:spcBef>
              <a:spcAft>
                <a:spcPct val="0"/>
              </a:spcAft>
              <a:buClr>
                <a:srgbClr val="FF1515"/>
              </a:buClr>
              <a:buFont typeface="Wingdings" panose="05000000000000000000" pitchFamily="2" charset="2"/>
              <a:buChar char="Ø"/>
              <a:defRPr sz="2400">
                <a:solidFill>
                  <a:schemeClr val="tx1"/>
                </a:solidFill>
                <a:latin typeface="Rockwell" pitchFamily="18" charset="0"/>
              </a:defRPr>
            </a:lvl3pPr>
            <a:lvl4pPr marL="1600200" indent="-2286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4pPr>
            <a:lvl5pPr marL="2057400" indent="-2286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57175" indent="-257175" defTabSz="685800">
              <a:lnSpc>
                <a:spcPts val="1650"/>
              </a:lnSpc>
              <a:defRPr/>
            </a:pPr>
            <a:r>
              <a:rPr lang="en-US" altLang="en-US" sz="1500" b="1" kern="0" dirty="0">
                <a:solidFill>
                  <a:srgbClr val="000066"/>
                </a:solidFill>
                <a:latin typeface="+mn-lt"/>
              </a:rPr>
              <a:t>14.070 - 14.112 MHz </a:t>
            </a:r>
            <a:r>
              <a:rPr lang="en-US" altLang="en-US" sz="1500" kern="0" dirty="0">
                <a:solidFill>
                  <a:srgbClr val="000066"/>
                </a:solidFill>
                <a:latin typeface="+mn-lt"/>
              </a:rPr>
              <a:t>is the segment of the </a:t>
            </a:r>
            <a:r>
              <a:rPr lang="en-US" altLang="en-US" sz="1500" b="1" kern="0" dirty="0">
                <a:solidFill>
                  <a:srgbClr val="000066"/>
                </a:solidFill>
                <a:latin typeface="+mn-lt"/>
              </a:rPr>
              <a:t>20 meter band</a:t>
            </a:r>
            <a:r>
              <a:rPr lang="en-US" altLang="en-US" sz="1500" kern="0" dirty="0">
                <a:solidFill>
                  <a:srgbClr val="000066"/>
                </a:solidFill>
                <a:latin typeface="+mn-lt"/>
              </a:rPr>
              <a:t> that is most often used for data transmissions. </a:t>
            </a:r>
            <a:r>
              <a:rPr lang="en-US" altLang="en-US" sz="750" kern="0" dirty="0">
                <a:solidFill>
                  <a:srgbClr val="000066"/>
                </a:solidFill>
                <a:latin typeface="+mn-lt"/>
              </a:rPr>
              <a:t>(G2E04)</a:t>
            </a:r>
            <a:r>
              <a:rPr lang="en-US" altLang="en-US" sz="1500" kern="0" dirty="0">
                <a:solidFill>
                  <a:srgbClr val="000066"/>
                </a:solidFill>
                <a:latin typeface="+mn-lt"/>
              </a:rPr>
              <a:t> </a:t>
            </a:r>
          </a:p>
          <a:p>
            <a:pPr marL="257175" indent="-257175" defTabSz="685800">
              <a:lnSpc>
                <a:spcPts val="1650"/>
              </a:lnSpc>
              <a:defRPr/>
            </a:pPr>
            <a:endParaRPr lang="en-US" altLang="en-US" sz="1500" kern="0" dirty="0">
              <a:solidFill>
                <a:srgbClr val="000066"/>
              </a:solidFill>
              <a:latin typeface="+mn-lt"/>
            </a:endParaRPr>
          </a:p>
          <a:p>
            <a:pPr marL="257175" indent="-257175" defTabSz="685800">
              <a:lnSpc>
                <a:spcPts val="1650"/>
              </a:lnSpc>
              <a:defRPr/>
            </a:pPr>
            <a:endParaRPr lang="en-US" altLang="en-US" sz="1500" kern="0" dirty="0">
              <a:solidFill>
                <a:srgbClr val="000066"/>
              </a:solidFill>
              <a:latin typeface="+mn-lt"/>
            </a:endParaRPr>
          </a:p>
          <a:p>
            <a:pPr marL="0" indent="0" defTabSz="685800">
              <a:lnSpc>
                <a:spcPts val="1650"/>
              </a:lnSpc>
              <a:buNone/>
              <a:defRPr/>
            </a:pPr>
            <a:endParaRPr lang="en-US" altLang="en-US" sz="1500" kern="0" dirty="0">
              <a:solidFill>
                <a:srgbClr val="000066"/>
              </a:solidFill>
              <a:latin typeface="+mn-lt"/>
            </a:endParaRPr>
          </a:p>
          <a:p>
            <a:pPr marL="257175" indent="-257175" defTabSz="685800">
              <a:lnSpc>
                <a:spcPts val="1650"/>
              </a:lnSpc>
              <a:defRPr/>
            </a:pPr>
            <a:endParaRPr lang="en-US" altLang="en-US" sz="1500" b="1" kern="0" dirty="0">
              <a:solidFill>
                <a:srgbClr val="000066"/>
              </a:solidFill>
              <a:latin typeface="+mn-lt"/>
            </a:endParaRPr>
          </a:p>
          <a:p>
            <a:pPr marL="257175" indent="-257175" defTabSz="685800">
              <a:lnSpc>
                <a:spcPts val="1650"/>
              </a:lnSpc>
              <a:defRPr/>
            </a:pPr>
            <a:r>
              <a:rPr lang="en-US" altLang="en-US" sz="1500" b="1" kern="0" dirty="0">
                <a:solidFill>
                  <a:srgbClr val="000066"/>
                </a:solidFill>
                <a:latin typeface="+mn-lt"/>
              </a:rPr>
              <a:t>3570 – 3600 kHz</a:t>
            </a:r>
            <a:r>
              <a:rPr lang="en-US" altLang="en-US" sz="1500" kern="0" dirty="0">
                <a:solidFill>
                  <a:srgbClr val="000066"/>
                </a:solidFill>
                <a:latin typeface="+mn-lt"/>
              </a:rPr>
              <a:t> is the segment of the </a:t>
            </a:r>
            <a:r>
              <a:rPr lang="en-US" altLang="en-US" sz="1500" b="1" kern="0" dirty="0">
                <a:solidFill>
                  <a:srgbClr val="000066"/>
                </a:solidFill>
                <a:latin typeface="+mn-lt"/>
              </a:rPr>
              <a:t>80 meter band</a:t>
            </a:r>
            <a:r>
              <a:rPr lang="en-US" altLang="en-US" sz="1500" kern="0" dirty="0">
                <a:solidFill>
                  <a:srgbClr val="000066"/>
                </a:solidFill>
                <a:latin typeface="+mn-lt"/>
              </a:rPr>
              <a:t> most commonly used for data transmissions. </a:t>
            </a:r>
            <a:r>
              <a:rPr lang="en-US" altLang="en-US" sz="750" kern="0" dirty="0">
                <a:solidFill>
                  <a:srgbClr val="000066"/>
                </a:solidFill>
                <a:latin typeface="+mn-lt"/>
              </a:rPr>
              <a:t>(G2E07)</a:t>
            </a:r>
            <a:r>
              <a:rPr lang="en-US" altLang="en-US" sz="1500" kern="0" dirty="0">
                <a:solidFill>
                  <a:srgbClr val="000066"/>
                </a:solidFill>
                <a:latin typeface="+mn-lt"/>
              </a:rPr>
              <a:t> </a:t>
            </a:r>
          </a:p>
          <a:p>
            <a:pPr marL="257175" indent="-257175" defTabSz="685800">
              <a:lnSpc>
                <a:spcPts val="1650"/>
              </a:lnSpc>
              <a:defRPr/>
            </a:pPr>
            <a:endParaRPr lang="en-US" altLang="en-US" sz="1500" kern="0" dirty="0">
              <a:solidFill>
                <a:srgbClr val="000066"/>
              </a:solidFill>
              <a:latin typeface="+mn-lt"/>
            </a:endParaRPr>
          </a:p>
          <a:p>
            <a:pPr marL="257175" indent="-257175" defTabSz="685800">
              <a:lnSpc>
                <a:spcPts val="1650"/>
              </a:lnSpc>
              <a:defRPr/>
            </a:pPr>
            <a:endParaRPr lang="en-US" altLang="en-US" sz="1500" kern="0" dirty="0">
              <a:solidFill>
                <a:srgbClr val="000066"/>
              </a:solidFill>
              <a:latin typeface="+mn-lt"/>
            </a:endParaRPr>
          </a:p>
          <a:p>
            <a:pPr marL="257175" indent="-257175" defTabSz="685800">
              <a:lnSpc>
                <a:spcPts val="1650"/>
              </a:lnSpc>
              <a:defRPr/>
            </a:pPr>
            <a:endParaRPr lang="en-US" altLang="en-US" sz="1500" kern="0" dirty="0">
              <a:solidFill>
                <a:srgbClr val="000066"/>
              </a:solidFill>
              <a:latin typeface="+mn-lt"/>
            </a:endParaRPr>
          </a:p>
          <a:p>
            <a:pPr marL="257175" indent="-257175" defTabSz="685800">
              <a:lnSpc>
                <a:spcPts val="1650"/>
              </a:lnSpc>
              <a:defRPr/>
            </a:pPr>
            <a:endParaRPr lang="en-US" altLang="en-US" sz="1500" kern="0" dirty="0">
              <a:solidFill>
                <a:srgbClr val="000066"/>
              </a:solidFill>
              <a:latin typeface="+mn-lt"/>
            </a:endParaRPr>
          </a:p>
          <a:p>
            <a:pPr marL="257175" indent="-257175" defTabSz="685800">
              <a:lnSpc>
                <a:spcPts val="1650"/>
              </a:lnSpc>
              <a:defRPr/>
            </a:pPr>
            <a:endParaRPr lang="en-US" altLang="en-US" sz="1500" kern="0" dirty="0">
              <a:solidFill>
                <a:srgbClr val="000066"/>
              </a:solidFill>
              <a:latin typeface="+mn-lt"/>
            </a:endParaRPr>
          </a:p>
          <a:p>
            <a:pPr marL="257175" indent="-257175" defTabSz="685800">
              <a:lnSpc>
                <a:spcPts val="1650"/>
              </a:lnSpc>
              <a:defRPr/>
            </a:pPr>
            <a:r>
              <a:rPr lang="en-US" altLang="en-US" sz="1500" kern="0" dirty="0">
                <a:solidFill>
                  <a:srgbClr val="000066"/>
                </a:solidFill>
                <a:latin typeface="+mn-lt"/>
              </a:rPr>
              <a:t>Baudot code is </a:t>
            </a:r>
            <a:r>
              <a:rPr lang="en-US" altLang="en-US" sz="1500" b="1" kern="0" dirty="0">
                <a:solidFill>
                  <a:srgbClr val="000066"/>
                </a:solidFill>
                <a:latin typeface="+mn-lt"/>
              </a:rPr>
              <a:t>a 5-bit code, with additional start and stop bits</a:t>
            </a:r>
            <a:r>
              <a:rPr lang="en-US" altLang="en-US" sz="1500" kern="0" dirty="0">
                <a:solidFill>
                  <a:srgbClr val="000066"/>
                </a:solidFill>
                <a:latin typeface="+mn-lt"/>
              </a:rPr>
              <a:t>. </a:t>
            </a:r>
            <a:r>
              <a:rPr lang="en-US" altLang="en-US" sz="750" kern="0" dirty="0">
                <a:solidFill>
                  <a:srgbClr val="000066"/>
                </a:solidFill>
                <a:latin typeface="+mn-lt"/>
              </a:rPr>
              <a:t>(G8C04)</a:t>
            </a:r>
            <a:r>
              <a:rPr lang="en-US" altLang="en-US" sz="1500" kern="0" dirty="0">
                <a:solidFill>
                  <a:srgbClr val="000066"/>
                </a:solidFill>
                <a:latin typeface="+mn-lt"/>
              </a:rPr>
              <a:t> </a:t>
            </a: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p:txBody>
      </p:sp>
      <p:pic>
        <p:nvPicPr>
          <p:cNvPr id="6" name="Picture 8" descr="20 Met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3525" y="1368544"/>
            <a:ext cx="5788819" cy="86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12"/>
          <p:cNvSpPr>
            <a:spLocks noChangeShapeType="1"/>
          </p:cNvSpPr>
          <p:nvPr/>
        </p:nvSpPr>
        <p:spPr bwMode="auto">
          <a:xfrm flipH="1">
            <a:off x="3281490" y="1378573"/>
            <a:ext cx="0" cy="539453"/>
          </a:xfrm>
          <a:prstGeom prst="line">
            <a:avLst/>
          </a:prstGeom>
          <a:noFill/>
          <a:ln w="12700"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fontAlgn="base">
              <a:spcBef>
                <a:spcPct val="0"/>
              </a:spcBef>
              <a:spcAft>
                <a:spcPct val="0"/>
              </a:spcAft>
            </a:pPr>
            <a:endParaRPr lang="en-US" sz="1350">
              <a:solidFill>
                <a:srgbClr val="000066"/>
              </a:solidFill>
              <a:latin typeface="Verdana"/>
            </a:endParaRPr>
          </a:p>
        </p:txBody>
      </p:sp>
      <p:sp>
        <p:nvSpPr>
          <p:cNvPr id="10" name="Line 10"/>
          <p:cNvSpPr>
            <a:spLocks noChangeShapeType="1"/>
          </p:cNvSpPr>
          <p:nvPr/>
        </p:nvSpPr>
        <p:spPr bwMode="auto">
          <a:xfrm>
            <a:off x="3637553" y="1378572"/>
            <a:ext cx="0" cy="539454"/>
          </a:xfrm>
          <a:prstGeom prst="line">
            <a:avLst/>
          </a:prstGeom>
          <a:noFill/>
          <a:ln w="12700"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fontAlgn="base">
              <a:spcBef>
                <a:spcPct val="0"/>
              </a:spcBef>
              <a:spcAft>
                <a:spcPct val="0"/>
              </a:spcAft>
            </a:pPr>
            <a:endParaRPr lang="en-US" sz="1350">
              <a:solidFill>
                <a:srgbClr val="000066"/>
              </a:solidFill>
              <a:latin typeface="Verdana"/>
            </a:endParaRPr>
          </a:p>
        </p:txBody>
      </p:sp>
      <p:sp>
        <p:nvSpPr>
          <p:cNvPr id="11" name="Text Box 13"/>
          <p:cNvSpPr txBox="1">
            <a:spLocks noChangeArrowheads="1"/>
          </p:cNvSpPr>
          <p:nvPr/>
        </p:nvSpPr>
        <p:spPr bwMode="auto">
          <a:xfrm>
            <a:off x="2719424" y="1378571"/>
            <a:ext cx="62926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defTabSz="685800" eaLnBrk="1" fontAlgn="base" hangingPunct="1">
              <a:spcBef>
                <a:spcPct val="50000"/>
              </a:spcBef>
              <a:spcAft>
                <a:spcPct val="0"/>
              </a:spcAft>
              <a:defRPr/>
            </a:pPr>
            <a:r>
              <a:rPr lang="en-US" altLang="en-US" sz="600" kern="0" dirty="0">
                <a:solidFill>
                  <a:srgbClr val="FF0000"/>
                </a:solidFill>
              </a:rPr>
              <a:t>14.070 MHz</a:t>
            </a:r>
          </a:p>
        </p:txBody>
      </p:sp>
      <p:sp>
        <p:nvSpPr>
          <p:cNvPr id="12" name="Text Box 11"/>
          <p:cNvSpPr txBox="1">
            <a:spLocks noChangeArrowheads="1"/>
          </p:cNvSpPr>
          <p:nvPr/>
        </p:nvSpPr>
        <p:spPr bwMode="auto">
          <a:xfrm>
            <a:off x="3637554" y="1368543"/>
            <a:ext cx="6341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defTabSz="685800" eaLnBrk="1" fontAlgn="base" hangingPunct="1">
              <a:spcBef>
                <a:spcPct val="50000"/>
              </a:spcBef>
              <a:spcAft>
                <a:spcPct val="0"/>
              </a:spcAft>
              <a:defRPr/>
            </a:pPr>
            <a:r>
              <a:rPr lang="en-US" altLang="en-US" sz="600" kern="0" dirty="0">
                <a:solidFill>
                  <a:srgbClr val="FF0000"/>
                </a:solidFill>
              </a:rPr>
              <a:t>14.112 MHz</a:t>
            </a:r>
          </a:p>
        </p:txBody>
      </p:sp>
      <p:pic>
        <p:nvPicPr>
          <p:cNvPr id="15" name="Picture 6" descr="80 Met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6458" y="2797580"/>
            <a:ext cx="5788819" cy="102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12"/>
          <p:cNvSpPr txBox="1">
            <a:spLocks noChangeArrowheads="1"/>
          </p:cNvSpPr>
          <p:nvPr/>
        </p:nvSpPr>
        <p:spPr bwMode="auto">
          <a:xfrm>
            <a:off x="4130250" y="2768848"/>
            <a:ext cx="5469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fontAlgn="base">
              <a:spcBef>
                <a:spcPct val="50000"/>
              </a:spcBef>
              <a:spcAft>
                <a:spcPct val="0"/>
              </a:spcAft>
              <a:buClrTx/>
              <a:buFontTx/>
              <a:buNone/>
            </a:pPr>
            <a:r>
              <a:rPr lang="en-US" altLang="en-US" sz="600" dirty="0">
                <a:solidFill>
                  <a:srgbClr val="FF0000"/>
                </a:solidFill>
                <a:latin typeface="Verdana" panose="020B0604030504040204" pitchFamily="34" charset="0"/>
              </a:rPr>
              <a:t>3600 kHz</a:t>
            </a:r>
          </a:p>
        </p:txBody>
      </p:sp>
      <p:sp>
        <p:nvSpPr>
          <p:cNvPr id="17" name="Line 11"/>
          <p:cNvSpPr>
            <a:spLocks noChangeShapeType="1"/>
          </p:cNvSpPr>
          <p:nvPr/>
        </p:nvSpPr>
        <p:spPr bwMode="auto">
          <a:xfrm flipH="1">
            <a:off x="4150186" y="2797580"/>
            <a:ext cx="0" cy="746264"/>
          </a:xfrm>
          <a:prstGeom prst="line">
            <a:avLst/>
          </a:prstGeom>
          <a:noFill/>
          <a:ln w="19050"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fontAlgn="base" hangingPunct="0">
              <a:spcBef>
                <a:spcPct val="0"/>
              </a:spcBef>
              <a:spcAft>
                <a:spcPct val="0"/>
              </a:spcAft>
              <a:defRPr/>
            </a:pPr>
            <a:endParaRPr lang="en-US" sz="1350" kern="0">
              <a:solidFill>
                <a:srgbClr val="000066"/>
              </a:solidFill>
              <a:latin typeface="Verdana"/>
            </a:endParaRPr>
          </a:p>
        </p:txBody>
      </p:sp>
      <p:sp>
        <p:nvSpPr>
          <p:cNvPr id="18" name="Line 7"/>
          <p:cNvSpPr>
            <a:spLocks noChangeShapeType="1"/>
          </p:cNvSpPr>
          <p:nvPr/>
        </p:nvSpPr>
        <p:spPr bwMode="auto">
          <a:xfrm flipH="1">
            <a:off x="3637553" y="2797580"/>
            <a:ext cx="0" cy="746264"/>
          </a:xfrm>
          <a:prstGeom prst="line">
            <a:avLst/>
          </a:prstGeom>
          <a:noFill/>
          <a:ln w="19050"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fontAlgn="base" hangingPunct="0">
              <a:spcBef>
                <a:spcPct val="0"/>
              </a:spcBef>
              <a:spcAft>
                <a:spcPct val="0"/>
              </a:spcAft>
              <a:defRPr/>
            </a:pPr>
            <a:endParaRPr lang="en-US" sz="1350" kern="0">
              <a:solidFill>
                <a:srgbClr val="000066"/>
              </a:solidFill>
              <a:latin typeface="Verdana"/>
            </a:endParaRPr>
          </a:p>
        </p:txBody>
      </p:sp>
      <p:sp>
        <p:nvSpPr>
          <p:cNvPr id="19" name="Text Box 8"/>
          <p:cNvSpPr txBox="1">
            <a:spLocks noChangeArrowheads="1"/>
          </p:cNvSpPr>
          <p:nvPr/>
        </p:nvSpPr>
        <p:spPr bwMode="auto">
          <a:xfrm>
            <a:off x="3162051" y="2768848"/>
            <a:ext cx="51263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fontAlgn="base">
              <a:spcBef>
                <a:spcPct val="50000"/>
              </a:spcBef>
              <a:spcAft>
                <a:spcPct val="0"/>
              </a:spcAft>
              <a:buClrTx/>
              <a:buFontTx/>
              <a:buNone/>
            </a:pPr>
            <a:r>
              <a:rPr lang="en-US" altLang="en-US" sz="600" dirty="0">
                <a:solidFill>
                  <a:srgbClr val="FF0000"/>
                </a:solidFill>
                <a:latin typeface="Verdana" panose="020B0604030504040204" pitchFamily="34" charset="0"/>
              </a:rPr>
              <a:t>3570 kHz</a:t>
            </a:r>
          </a:p>
        </p:txBody>
      </p:sp>
    </p:spTree>
    <p:extLst>
      <p:ext uri="{BB962C8B-B14F-4D97-AF65-F5344CB8AC3E}">
        <p14:creationId xmlns:p14="http://schemas.microsoft.com/office/powerpoint/2010/main" val="330933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1000"/>
                                        <p:tgtEl>
                                          <p:spTgt spid="5">
                                            <p:txEl>
                                              <p:pRg st="0" end="0"/>
                                            </p:txEl>
                                          </p:spTgt>
                                        </p:tgtEl>
                                      </p:cBhvr>
                                    </p:animEffect>
                                  </p:childTnLst>
                                </p:cTn>
                              </p:par>
                            </p:childTnLst>
                          </p:cTn>
                        </p:par>
                        <p:par>
                          <p:cTn id="8" fill="hold">
                            <p:stCondLst>
                              <p:cond delay="1000"/>
                            </p:stCondLst>
                            <p:childTnLst>
                              <p:par>
                                <p:cTn id="9" presetID="23" presetClass="entr" presetSubtype="16" fill="hold" nodeType="afterEffect">
                                  <p:stCondLst>
                                    <p:cond delay="400"/>
                                  </p:stCondLst>
                                  <p:childTnLst>
                                    <p:set>
                                      <p:cBhvr>
                                        <p:cTn id="10" dur="1" fill="hold">
                                          <p:stCondLst>
                                            <p:cond delay="0"/>
                                          </p:stCondLst>
                                        </p:cTn>
                                        <p:tgtEl>
                                          <p:spTgt spid="6"/>
                                        </p:tgtEl>
                                        <p:attrNameLst>
                                          <p:attrName>style.visibility</p:attrName>
                                        </p:attrNameLst>
                                      </p:cBhvr>
                                      <p:to>
                                        <p:strVal val="visible"/>
                                      </p:to>
                                    </p:set>
                                    <p:anim calcmode="lin" valueType="num">
                                      <p:cBhvr>
                                        <p:cTn id="11" dur="2000" fill="hold"/>
                                        <p:tgtEl>
                                          <p:spTgt spid="6"/>
                                        </p:tgtEl>
                                        <p:attrNameLst>
                                          <p:attrName>ppt_w</p:attrName>
                                        </p:attrNameLst>
                                      </p:cBhvr>
                                      <p:tavLst>
                                        <p:tav tm="0">
                                          <p:val>
                                            <p:fltVal val="0"/>
                                          </p:val>
                                        </p:tav>
                                        <p:tav tm="100000">
                                          <p:val>
                                            <p:strVal val="#ppt_w"/>
                                          </p:val>
                                        </p:tav>
                                      </p:tavLst>
                                    </p:anim>
                                    <p:anim calcmode="lin" valueType="num">
                                      <p:cBhvr>
                                        <p:cTn id="12" dur="2000" fill="hold"/>
                                        <p:tgtEl>
                                          <p:spTgt spid="6"/>
                                        </p:tgtEl>
                                        <p:attrNameLst>
                                          <p:attrName>ppt_h</p:attrName>
                                        </p:attrNameLst>
                                      </p:cBhvr>
                                      <p:tavLst>
                                        <p:tav tm="0">
                                          <p:val>
                                            <p:fltVal val="0"/>
                                          </p:val>
                                        </p:tav>
                                        <p:tav tm="100000">
                                          <p:val>
                                            <p:strVal val="#ppt_h"/>
                                          </p:val>
                                        </p:tav>
                                      </p:tavLst>
                                    </p:anim>
                                  </p:childTnLst>
                                </p:cTn>
                              </p:par>
                            </p:childTnLst>
                          </p:cTn>
                        </p:par>
                        <p:par>
                          <p:cTn id="13" fill="hold">
                            <p:stCondLst>
                              <p:cond delay="3400"/>
                            </p:stCondLst>
                            <p:childTnLst>
                              <p:par>
                                <p:cTn id="14" presetID="23" presetClass="entr" presetSubtype="1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fltVal val="0"/>
                                          </p:val>
                                        </p:tav>
                                        <p:tav tm="100000">
                                          <p:val>
                                            <p:strVal val="#ppt_w"/>
                                          </p:val>
                                        </p:tav>
                                      </p:tavLst>
                                    </p:anim>
                                    <p:anim calcmode="lin" valueType="num">
                                      <p:cBhvr>
                                        <p:cTn id="17" dur="1000" fill="hold"/>
                                        <p:tgtEl>
                                          <p:spTgt spid="8"/>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fltVal val="0"/>
                                          </p:val>
                                        </p:tav>
                                        <p:tav tm="100000">
                                          <p:val>
                                            <p:strVal val="#ppt_w"/>
                                          </p:val>
                                        </p:tav>
                                      </p:tavLst>
                                    </p:anim>
                                    <p:anim calcmode="lin" valueType="num">
                                      <p:cBhvr>
                                        <p:cTn id="25" dur="1000" fill="hold"/>
                                        <p:tgtEl>
                                          <p:spTgt spid="10"/>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900" fill="hold"/>
                                        <p:tgtEl>
                                          <p:spTgt spid="12"/>
                                        </p:tgtEl>
                                        <p:attrNameLst>
                                          <p:attrName>ppt_w</p:attrName>
                                        </p:attrNameLst>
                                      </p:cBhvr>
                                      <p:tavLst>
                                        <p:tav tm="0">
                                          <p:val>
                                            <p:fltVal val="0"/>
                                          </p:val>
                                        </p:tav>
                                        <p:tav tm="100000">
                                          <p:val>
                                            <p:strVal val="#ppt_w"/>
                                          </p:val>
                                        </p:tav>
                                      </p:tavLst>
                                    </p:anim>
                                    <p:anim calcmode="lin" valueType="num">
                                      <p:cBhvr>
                                        <p:cTn id="29" dur="9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5">
                                            <p:txEl>
                                              <p:pRg st="5" end="5"/>
                                            </p:txEl>
                                          </p:spTgt>
                                        </p:tgtEl>
                                        <p:attrNameLst>
                                          <p:attrName>style.visibility</p:attrName>
                                        </p:attrNameLst>
                                      </p:cBhvr>
                                      <p:to>
                                        <p:strVal val="visible"/>
                                      </p:to>
                                    </p:set>
                                    <p:animEffect transition="in" filter="wipe(left)">
                                      <p:cBhvr>
                                        <p:cTn id="34" dur="1000"/>
                                        <p:tgtEl>
                                          <p:spTgt spid="5">
                                            <p:txEl>
                                              <p:pRg st="5" end="5"/>
                                            </p:txEl>
                                          </p:spTgt>
                                        </p:tgtEl>
                                      </p:cBhvr>
                                    </p:animEffect>
                                  </p:childTnLst>
                                </p:cTn>
                              </p:par>
                            </p:childTnLst>
                          </p:cTn>
                        </p:par>
                        <p:par>
                          <p:cTn id="35" fill="hold">
                            <p:stCondLst>
                              <p:cond delay="1000"/>
                            </p:stCondLst>
                            <p:childTnLst>
                              <p:par>
                                <p:cTn id="36" presetID="53" presetClass="entr" presetSubtype="16"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2000" fill="hold"/>
                                        <p:tgtEl>
                                          <p:spTgt spid="15"/>
                                        </p:tgtEl>
                                        <p:attrNameLst>
                                          <p:attrName>ppt_w</p:attrName>
                                        </p:attrNameLst>
                                      </p:cBhvr>
                                      <p:tavLst>
                                        <p:tav tm="0">
                                          <p:val>
                                            <p:fltVal val="0"/>
                                          </p:val>
                                        </p:tav>
                                        <p:tav tm="100000">
                                          <p:val>
                                            <p:strVal val="#ppt_w"/>
                                          </p:val>
                                        </p:tav>
                                      </p:tavLst>
                                    </p:anim>
                                    <p:anim calcmode="lin" valueType="num">
                                      <p:cBhvr>
                                        <p:cTn id="39" dur="2000" fill="hold"/>
                                        <p:tgtEl>
                                          <p:spTgt spid="15"/>
                                        </p:tgtEl>
                                        <p:attrNameLst>
                                          <p:attrName>ppt_h</p:attrName>
                                        </p:attrNameLst>
                                      </p:cBhvr>
                                      <p:tavLst>
                                        <p:tav tm="0">
                                          <p:val>
                                            <p:fltVal val="0"/>
                                          </p:val>
                                        </p:tav>
                                        <p:tav tm="100000">
                                          <p:val>
                                            <p:strVal val="#ppt_h"/>
                                          </p:val>
                                        </p:tav>
                                      </p:tavLst>
                                    </p:anim>
                                    <p:animEffect transition="in" filter="fade">
                                      <p:cBhvr>
                                        <p:cTn id="40" dur="2000"/>
                                        <p:tgtEl>
                                          <p:spTgt spid="15"/>
                                        </p:tgtEl>
                                      </p:cBhvr>
                                    </p:animEffect>
                                  </p:childTnLst>
                                </p:cTn>
                              </p:par>
                            </p:childTnLst>
                          </p:cTn>
                        </p:par>
                        <p:par>
                          <p:cTn id="41" fill="hold">
                            <p:stCondLst>
                              <p:cond delay="3000"/>
                            </p:stCondLst>
                            <p:childTnLst>
                              <p:par>
                                <p:cTn id="42" presetID="53" presetClass="entr" presetSubtype="16"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fltVal val="0"/>
                                          </p:val>
                                        </p:tav>
                                        <p:tav tm="100000">
                                          <p:val>
                                            <p:strVal val="#ppt_w"/>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animEffect transition="in" filter="fade">
                                      <p:cBhvr>
                                        <p:cTn id="56" dur="500"/>
                                        <p:tgtEl>
                                          <p:spTgt spid="17"/>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5">
                                            <p:txEl>
                                              <p:pRg st="11" end="11"/>
                                            </p:txEl>
                                          </p:spTgt>
                                        </p:tgtEl>
                                        <p:attrNameLst>
                                          <p:attrName>style.visibility</p:attrName>
                                        </p:attrNameLst>
                                      </p:cBhvr>
                                      <p:to>
                                        <p:strVal val="visible"/>
                                      </p:to>
                                    </p:set>
                                    <p:animEffect transition="in" filter="wipe(down)">
                                      <p:cBhvr>
                                        <p:cTn id="66" dur="10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p:bldP spid="12" grpId="0"/>
      <p:bldP spid="16" grpId="0"/>
      <p:bldP spid="17" grpId="0" animBg="1"/>
      <p:bldP spid="18" grpId="0" animBg="1"/>
      <p:bldP spid="19" grpId="0"/>
    </p:bld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Shape 88"/>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EA8EBB07-07FF-43D1-BAE9-F39ACAF684F4}"/>
              </a:ext>
            </a:extLst>
          </p:cNvPr>
          <p:cNvPicPr>
            <a:picLocks noChangeAspect="1"/>
          </p:cNvPicPr>
          <p:nvPr/>
        </p:nvPicPr>
        <p:blipFill>
          <a:blip r:embed="rId3"/>
          <a:stretch>
            <a:fillRect/>
          </a:stretch>
        </p:blipFill>
        <p:spPr>
          <a:xfrm>
            <a:off x="577579" y="1336675"/>
            <a:ext cx="7988842" cy="2470150"/>
          </a:xfrm>
          <a:prstGeom prst="rect">
            <a:avLst/>
          </a:prstGeom>
        </p:spPr>
      </p:pic>
    </p:spTree>
    <p:extLst>
      <p:ext uri="{BB962C8B-B14F-4D97-AF65-F5344CB8AC3E}">
        <p14:creationId xmlns:p14="http://schemas.microsoft.com/office/powerpoint/2010/main" val="3915549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6375" y="1247681"/>
            <a:ext cx="8346185" cy="3793425"/>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8</a:t>
            </a:fld>
            <a:endParaRPr lang="en-US" altLang="en-US">
              <a:solidFill>
                <a:srgbClr val="000066"/>
              </a:solidFill>
            </a:endParaRPr>
          </a:p>
        </p:txBody>
      </p:sp>
      <p:sp>
        <p:nvSpPr>
          <p:cNvPr id="9" name="Rectangle 2"/>
          <p:cNvSpPr>
            <a:spLocks noGrp="1" noChangeArrowheads="1"/>
          </p:cNvSpPr>
          <p:nvPr>
            <p:ph type="title"/>
          </p:nvPr>
        </p:nvSpPr>
        <p:spPr/>
        <p:txBody>
          <a:bodyPr/>
          <a:lstStyle/>
          <a:p>
            <a:pPr algn="ctr"/>
            <a:r>
              <a:rPr lang="en-US" altLang="en-US" sz="2700" dirty="0"/>
              <a:t>Digital Operating</a:t>
            </a:r>
          </a:p>
        </p:txBody>
      </p:sp>
      <p:sp>
        <p:nvSpPr>
          <p:cNvPr id="5" name="Rectangle 3"/>
          <p:cNvSpPr txBox="1">
            <a:spLocks noChangeArrowheads="1"/>
          </p:cNvSpPr>
          <p:nvPr/>
        </p:nvSpPr>
        <p:spPr bwMode="auto">
          <a:xfrm>
            <a:off x="533703" y="894158"/>
            <a:ext cx="8239966" cy="3975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ea typeface="+mn-ea"/>
                <a:cs typeface="+mn-cs"/>
              </a:defRPr>
            </a:lvl1pPr>
            <a:lvl2pPr marL="742950" indent="-28575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2pPr>
            <a:lvl3pPr marL="1143000" indent="-228600" algn="l" rtl="0" eaLnBrk="0" fontAlgn="base" hangingPunct="0">
              <a:spcBef>
                <a:spcPct val="20000"/>
              </a:spcBef>
              <a:spcAft>
                <a:spcPct val="0"/>
              </a:spcAft>
              <a:buClr>
                <a:srgbClr val="FF1515"/>
              </a:buClr>
              <a:buFont typeface="Wingdings" panose="05000000000000000000" pitchFamily="2" charset="2"/>
              <a:buChar char="Ø"/>
              <a:defRPr sz="2400">
                <a:solidFill>
                  <a:schemeClr val="tx1"/>
                </a:solidFill>
                <a:latin typeface="Rockwell" pitchFamily="18" charset="0"/>
              </a:defRPr>
            </a:lvl3pPr>
            <a:lvl4pPr marL="1600200" indent="-2286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4pPr>
            <a:lvl5pPr marL="2057400" indent="-2286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57175" indent="-257175" defTabSz="685800">
              <a:lnSpc>
                <a:spcPts val="1650"/>
              </a:lnSpc>
              <a:defRPr/>
            </a:pPr>
            <a:r>
              <a:rPr lang="en-US" altLang="en-US" sz="1500" b="1" kern="0" dirty="0">
                <a:solidFill>
                  <a:srgbClr val="000066"/>
                </a:solidFill>
                <a:latin typeface="Calibri (Body)"/>
              </a:rPr>
              <a:t>170 Hz </a:t>
            </a:r>
            <a:r>
              <a:rPr lang="en-US" altLang="en-US" sz="1500" kern="0" dirty="0">
                <a:solidFill>
                  <a:srgbClr val="000066"/>
                </a:solidFill>
                <a:latin typeface="Calibri (Body)"/>
              </a:rPr>
              <a:t>is the most </a:t>
            </a:r>
            <a:r>
              <a:rPr lang="en-US" altLang="en-US" sz="1500" b="1" kern="0" dirty="0">
                <a:solidFill>
                  <a:srgbClr val="000066"/>
                </a:solidFill>
                <a:latin typeface="Calibri (Body)"/>
              </a:rPr>
              <a:t>common frequency shift</a:t>
            </a:r>
            <a:r>
              <a:rPr lang="en-US" altLang="en-US" sz="1500" kern="0" dirty="0">
                <a:solidFill>
                  <a:srgbClr val="000066"/>
                </a:solidFill>
                <a:latin typeface="Calibri (Body)"/>
              </a:rPr>
              <a:t> for RTTY emissions in the amateur HF bands. </a:t>
            </a:r>
            <a:r>
              <a:rPr lang="en-US" altLang="en-US" sz="750" kern="0" dirty="0">
                <a:solidFill>
                  <a:srgbClr val="000066"/>
                </a:solidFill>
                <a:latin typeface="Calibri (Body)"/>
              </a:rPr>
              <a:t>(G2E06)</a:t>
            </a:r>
          </a:p>
          <a:p>
            <a:pPr marL="257175" indent="-257175" defTabSz="685800">
              <a:lnSpc>
                <a:spcPts val="1650"/>
              </a:lnSpc>
              <a:defRPr/>
            </a:pPr>
            <a:endParaRPr lang="en-US" altLang="en-US" sz="225" b="1" kern="0" dirty="0">
              <a:solidFill>
                <a:srgbClr val="000066"/>
              </a:solidFill>
              <a:latin typeface="Calibri (Body)"/>
            </a:endParaRPr>
          </a:p>
          <a:p>
            <a:pPr marL="257175" indent="-257175" defTabSz="685800">
              <a:lnSpc>
                <a:spcPts val="1650"/>
              </a:lnSpc>
              <a:defRPr/>
            </a:pPr>
            <a:r>
              <a:rPr lang="en-US" sz="1500" b="1" i="1" kern="0" dirty="0">
                <a:solidFill>
                  <a:srgbClr val="000066"/>
                </a:solidFill>
                <a:latin typeface="Calibri (Body)"/>
              </a:rPr>
              <a:t>Mark and Space </a:t>
            </a:r>
            <a:r>
              <a:rPr lang="en-US" sz="1500" kern="0" dirty="0">
                <a:solidFill>
                  <a:srgbClr val="000066"/>
                </a:solidFill>
                <a:latin typeface="Calibri (Body)"/>
              </a:rPr>
              <a:t>define the two separate frequencies of a </a:t>
            </a:r>
            <a:r>
              <a:rPr lang="en-US" sz="1500" b="1" kern="0" dirty="0">
                <a:solidFill>
                  <a:srgbClr val="000066"/>
                </a:solidFill>
                <a:latin typeface="Calibri (Body)"/>
              </a:rPr>
              <a:t>Frequency Shift Keyed</a:t>
            </a:r>
            <a:r>
              <a:rPr lang="en-US" sz="1500" kern="0" dirty="0">
                <a:solidFill>
                  <a:srgbClr val="000066"/>
                </a:solidFill>
                <a:latin typeface="Calibri (Body)"/>
              </a:rPr>
              <a:t> (FSK)  signal.  </a:t>
            </a:r>
            <a:r>
              <a:rPr lang="en-US" sz="750" kern="0" dirty="0">
                <a:solidFill>
                  <a:srgbClr val="000066"/>
                </a:solidFill>
                <a:latin typeface="Calibri (Body)"/>
              </a:rPr>
              <a:t>(G8C11)</a:t>
            </a:r>
            <a:r>
              <a:rPr lang="en-US" sz="1500" kern="0" dirty="0">
                <a:solidFill>
                  <a:srgbClr val="000066"/>
                </a:solidFill>
                <a:latin typeface="Calibri (Body)"/>
              </a:rPr>
              <a:t> </a:t>
            </a:r>
            <a:endParaRPr lang="en-US" altLang="en-US" sz="1500" b="1" kern="0" dirty="0">
              <a:solidFill>
                <a:srgbClr val="000066"/>
              </a:solidFill>
              <a:latin typeface="Calibri (Body)"/>
            </a:endParaRPr>
          </a:p>
          <a:p>
            <a:pPr marL="257175" indent="-257175" defTabSz="685800">
              <a:lnSpc>
                <a:spcPts val="1650"/>
              </a:lnSpc>
              <a:defRPr/>
            </a:pPr>
            <a:endParaRPr lang="en-US" altLang="en-US" sz="750" b="1" kern="0" dirty="0">
              <a:solidFill>
                <a:srgbClr val="000066"/>
              </a:solidFill>
              <a:latin typeface="Calibri (Body)"/>
            </a:endParaRPr>
          </a:p>
          <a:p>
            <a:pPr marL="257175" indent="-257175" defTabSz="685800">
              <a:lnSpc>
                <a:spcPts val="1650"/>
              </a:lnSpc>
              <a:defRPr/>
            </a:pPr>
            <a:r>
              <a:rPr lang="en-US" altLang="en-US" sz="1500" b="1" kern="0" dirty="0">
                <a:solidFill>
                  <a:srgbClr val="000066"/>
                </a:solidFill>
                <a:latin typeface="Calibri (Body)"/>
              </a:rPr>
              <a:t>LSB </a:t>
            </a:r>
            <a:r>
              <a:rPr lang="en-US" altLang="en-US" sz="1500" kern="0" dirty="0">
                <a:solidFill>
                  <a:srgbClr val="000066"/>
                </a:solidFill>
                <a:latin typeface="Calibri (Body)"/>
              </a:rPr>
              <a:t>is the mode normally used when sending an </a:t>
            </a:r>
            <a:r>
              <a:rPr lang="en-US" altLang="en-US" sz="1500" b="1" kern="0" dirty="0">
                <a:solidFill>
                  <a:srgbClr val="000066"/>
                </a:solidFill>
                <a:latin typeface="Calibri (Body)"/>
              </a:rPr>
              <a:t>RTTY signal via AFSK</a:t>
            </a:r>
            <a:r>
              <a:rPr lang="en-US" altLang="en-US" sz="1500" kern="0" dirty="0">
                <a:solidFill>
                  <a:srgbClr val="000066"/>
                </a:solidFill>
                <a:latin typeface="Calibri (Body)"/>
              </a:rPr>
              <a:t> with an </a:t>
            </a:r>
            <a:r>
              <a:rPr lang="en-US" altLang="en-US" sz="1500" b="1" kern="0" dirty="0">
                <a:solidFill>
                  <a:srgbClr val="000066"/>
                </a:solidFill>
                <a:latin typeface="Calibri (Body)"/>
              </a:rPr>
              <a:t>SSB transmitter</a:t>
            </a:r>
            <a:r>
              <a:rPr lang="en-US" altLang="en-US" sz="1500" kern="0" dirty="0">
                <a:solidFill>
                  <a:srgbClr val="000066"/>
                </a:solidFill>
                <a:latin typeface="Calibri (Body)"/>
              </a:rPr>
              <a:t>. </a:t>
            </a:r>
            <a:r>
              <a:rPr lang="en-US" altLang="en-US" sz="750" kern="0" dirty="0">
                <a:solidFill>
                  <a:srgbClr val="000066"/>
                </a:solidFill>
                <a:latin typeface="Calibri (Body)"/>
              </a:rPr>
              <a:t>(G2E01)</a:t>
            </a:r>
            <a:r>
              <a:rPr lang="en-US" altLang="en-US" sz="1500" kern="0" dirty="0">
                <a:solidFill>
                  <a:srgbClr val="000066"/>
                </a:solidFill>
                <a:latin typeface="Calibri (Body)"/>
              </a:rPr>
              <a:t> </a:t>
            </a:r>
          </a:p>
          <a:p>
            <a:pPr marL="257175" indent="-257175" defTabSz="685800">
              <a:lnSpc>
                <a:spcPts val="1650"/>
              </a:lnSpc>
              <a:defRPr/>
            </a:pPr>
            <a:endParaRPr lang="en-US" altLang="en-US" sz="675" kern="0" dirty="0">
              <a:solidFill>
                <a:srgbClr val="000066"/>
              </a:solidFill>
              <a:latin typeface="Calibri (Body)"/>
            </a:endParaRPr>
          </a:p>
          <a:p>
            <a:pPr marL="257175" indent="-257175" defTabSz="685800">
              <a:lnSpc>
                <a:spcPts val="1650"/>
              </a:lnSpc>
              <a:defRPr/>
            </a:pPr>
            <a:r>
              <a:rPr lang="en-US" altLang="en-US" sz="1500" kern="0" dirty="0">
                <a:solidFill>
                  <a:srgbClr val="000066"/>
                </a:solidFill>
                <a:latin typeface="Calibri (Body)"/>
              </a:rPr>
              <a:t>If you cannot decode an RTTY or other FSK signal even though it is apparently tuned in properly: </a:t>
            </a:r>
            <a:r>
              <a:rPr lang="en-US" altLang="en-US" sz="750" kern="0" dirty="0">
                <a:solidFill>
                  <a:srgbClr val="000066"/>
                </a:solidFill>
                <a:latin typeface="Calibri (Body)"/>
              </a:rPr>
              <a:t>(G2E14)</a:t>
            </a:r>
          </a:p>
          <a:p>
            <a:pPr lvl="3" defTabSz="685800">
              <a:lnSpc>
                <a:spcPts val="1650"/>
              </a:lnSpc>
              <a:buFont typeface="Arial" panose="020B0604020202020204" pitchFamily="34" charset="0"/>
              <a:buChar char="•"/>
              <a:defRPr/>
            </a:pPr>
            <a:r>
              <a:rPr lang="en-US" altLang="en-US" sz="1500" kern="0" dirty="0">
                <a:solidFill>
                  <a:srgbClr val="000066"/>
                </a:solidFill>
                <a:latin typeface="Calibri (Body)"/>
              </a:rPr>
              <a:t>The mark and space frequencies may be reversed.</a:t>
            </a:r>
          </a:p>
          <a:p>
            <a:pPr lvl="3" defTabSz="685800">
              <a:lnSpc>
                <a:spcPts val="1650"/>
              </a:lnSpc>
              <a:buFont typeface="Arial" panose="020B0604020202020204" pitchFamily="34" charset="0"/>
              <a:buChar char="•"/>
              <a:defRPr/>
            </a:pPr>
            <a:r>
              <a:rPr lang="en-US" altLang="en-US" sz="1500" kern="0" dirty="0">
                <a:solidFill>
                  <a:srgbClr val="000066"/>
                </a:solidFill>
                <a:latin typeface="Calibri (Body)"/>
              </a:rPr>
              <a:t>You may have selected the wrong baud rate.</a:t>
            </a:r>
          </a:p>
          <a:p>
            <a:pPr lvl="3" defTabSz="685800">
              <a:lnSpc>
                <a:spcPts val="1650"/>
              </a:lnSpc>
              <a:buFont typeface="Arial" panose="020B0604020202020204" pitchFamily="34" charset="0"/>
              <a:buChar char="•"/>
              <a:defRPr/>
            </a:pPr>
            <a:r>
              <a:rPr lang="en-US" altLang="en-US" sz="1500" kern="0" dirty="0">
                <a:solidFill>
                  <a:srgbClr val="000066"/>
                </a:solidFill>
                <a:latin typeface="Calibri (Body)"/>
              </a:rPr>
              <a:t>You may be listening on the wrong sideband.</a:t>
            </a:r>
          </a:p>
          <a:p>
            <a:pPr marL="1200150" lvl="3" indent="-171450" defTabSz="685800">
              <a:lnSpc>
                <a:spcPts val="1650"/>
              </a:lnSpc>
              <a:defRPr/>
            </a:pPr>
            <a:endParaRPr lang="en-US" altLang="en-US" sz="225" kern="0" dirty="0">
              <a:solidFill>
                <a:srgbClr val="000066"/>
              </a:solidFill>
              <a:latin typeface="Calibri (Body)"/>
            </a:endParaRPr>
          </a:p>
          <a:p>
            <a:pPr marL="1885950" lvl="5" indent="-171450" defTabSz="685800">
              <a:lnSpc>
                <a:spcPts val="1650"/>
              </a:lnSpc>
              <a:defRPr/>
            </a:pPr>
            <a:r>
              <a:rPr lang="en-US" altLang="en-US" sz="1500" kern="0" dirty="0">
                <a:solidFill>
                  <a:srgbClr val="000066"/>
                </a:solidFill>
                <a:latin typeface="Calibri (Body)"/>
                <a:ea typeface="Tahoma" panose="020B0604030504040204" pitchFamily="34" charset="0"/>
                <a:cs typeface="Tahoma" panose="020B0604030504040204" pitchFamily="34" charset="0"/>
              </a:rPr>
              <a:t>All of these choices are correct.</a:t>
            </a:r>
          </a:p>
          <a:p>
            <a:pPr marL="257175" indent="-257175" defTabSz="685800">
              <a:lnSpc>
                <a:spcPts val="1650"/>
              </a:lnSpc>
              <a:defRPr/>
            </a:pPr>
            <a:endParaRPr lang="en-US" altLang="en-US" sz="1500" kern="0" dirty="0">
              <a:solidFill>
                <a:srgbClr val="000066"/>
              </a:solidFill>
            </a:endParaRPr>
          </a:p>
        </p:txBody>
      </p:sp>
    </p:spTree>
    <p:extLst>
      <p:ext uri="{BB962C8B-B14F-4D97-AF65-F5344CB8AC3E}">
        <p14:creationId xmlns:p14="http://schemas.microsoft.com/office/powerpoint/2010/main" val="3335967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iterate type="lt">
                                    <p:tmPct val="0"/>
                                  </p:iterate>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up)">
                                      <p:cBhvr>
                                        <p:cTn id="7" dur="1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 calcmode="lin" valueType="num">
                                      <p:cBhvr additive="base">
                                        <p:cTn id="12" dur="10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 calcmode="lin" valueType="num">
                                      <p:cBhvr additive="base">
                                        <p:cTn id="18" dur="10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19" dur="10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anim calcmode="lin" valueType="num">
                                      <p:cBhvr additive="base">
                                        <p:cTn id="24" dur="10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25" dur="10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5">
                                            <p:txEl>
                                              <p:pRg st="7" end="7"/>
                                            </p:txEl>
                                          </p:spTgt>
                                        </p:tgtEl>
                                        <p:attrNameLst>
                                          <p:attrName>style.visibility</p:attrName>
                                        </p:attrNameLst>
                                      </p:cBhvr>
                                      <p:to>
                                        <p:strVal val="visible"/>
                                      </p:to>
                                    </p:set>
                                    <p:animEffect transition="in" filter="wipe(left)">
                                      <p:cBhvr>
                                        <p:cTn id="30" dur="1000"/>
                                        <p:tgtEl>
                                          <p:spTgt spid="5">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wipe(left)">
                                      <p:cBhvr>
                                        <p:cTn id="35" dur="1000"/>
                                        <p:tgtEl>
                                          <p:spTgt spid="5">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5">
                                            <p:txEl>
                                              <p:pRg st="9" end="9"/>
                                            </p:txEl>
                                          </p:spTgt>
                                        </p:tgtEl>
                                        <p:attrNameLst>
                                          <p:attrName>style.visibility</p:attrName>
                                        </p:attrNameLst>
                                      </p:cBhvr>
                                      <p:to>
                                        <p:strVal val="visible"/>
                                      </p:to>
                                    </p:set>
                                    <p:animEffect transition="in" filter="wipe(left)">
                                      <p:cBhvr>
                                        <p:cTn id="40" dur="1000"/>
                                        <p:tgtEl>
                                          <p:spTgt spid="5">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5">
                                            <p:txEl>
                                              <p:pRg st="11" end="11"/>
                                            </p:txEl>
                                          </p:spTgt>
                                        </p:tgtEl>
                                        <p:attrNameLst>
                                          <p:attrName>style.visibility</p:attrName>
                                        </p:attrNameLst>
                                      </p:cBhvr>
                                      <p:to>
                                        <p:strVal val="visible"/>
                                      </p:to>
                                    </p:set>
                                    <p:anim calcmode="lin" valueType="num">
                                      <p:cBhvr>
                                        <p:cTn id="45" dur="500" fill="hold"/>
                                        <p:tgtEl>
                                          <p:spTgt spid="5">
                                            <p:txEl>
                                              <p:pRg st="11" end="11"/>
                                            </p:txEl>
                                          </p:spTgt>
                                        </p:tgtEl>
                                        <p:attrNameLst>
                                          <p:attrName>ppt_w</p:attrName>
                                        </p:attrNameLst>
                                      </p:cBhvr>
                                      <p:tavLst>
                                        <p:tav tm="0">
                                          <p:val>
                                            <p:fltVal val="0"/>
                                          </p:val>
                                        </p:tav>
                                        <p:tav tm="100000">
                                          <p:val>
                                            <p:strVal val="#ppt_w"/>
                                          </p:val>
                                        </p:tav>
                                      </p:tavLst>
                                    </p:anim>
                                    <p:anim calcmode="lin" valueType="num">
                                      <p:cBhvr>
                                        <p:cTn id="46" dur="500" fill="hold"/>
                                        <p:tgtEl>
                                          <p:spTgt spid="5">
                                            <p:txEl>
                                              <p:pRg st="11" end="11"/>
                                            </p:txEl>
                                          </p:spTgt>
                                        </p:tgtEl>
                                        <p:attrNameLst>
                                          <p:attrName>ppt_h</p:attrName>
                                        </p:attrNameLst>
                                      </p:cBhvr>
                                      <p:tavLst>
                                        <p:tav tm="0">
                                          <p:val>
                                            <p:fltVal val="0"/>
                                          </p:val>
                                        </p:tav>
                                        <p:tav tm="100000">
                                          <p:val>
                                            <p:strVal val="#ppt_h"/>
                                          </p:val>
                                        </p:tav>
                                      </p:tavLst>
                                    </p:anim>
                                    <p:animEffect transition="in" filter="fade">
                                      <p:cBhvr>
                                        <p:cTn id="47" dur="500"/>
                                        <p:tgtEl>
                                          <p:spTgt spid="5">
                                            <p:txEl>
                                              <p:pRg st="11" end="11"/>
                                            </p:txEl>
                                          </p:spTgt>
                                        </p:tgtEl>
                                      </p:cBhvr>
                                    </p:animEffect>
                                  </p:childTnLst>
                                </p:cTn>
                              </p:par>
                              <p:par>
                                <p:cTn id="48" presetID="19" presetClass="emph" presetSubtype="0" fill="hold" nodeType="withEffect">
                                  <p:stCondLst>
                                    <p:cond delay="0"/>
                                  </p:stCondLst>
                                  <p:childTnLst>
                                    <p:animClr clrSpc="rgb" dir="cw">
                                      <p:cBhvr override="childStyle">
                                        <p:cTn id="49" dur="1000" fill="hold"/>
                                        <p:tgtEl>
                                          <p:spTgt spid="5">
                                            <p:txEl>
                                              <p:pRg st="11" end="11"/>
                                            </p:txEl>
                                          </p:spTgt>
                                        </p:tgtEl>
                                        <p:attrNameLst>
                                          <p:attrName>style.color</p:attrName>
                                        </p:attrNameLst>
                                      </p:cBhvr>
                                      <p:to>
                                        <a:schemeClr val="accent1"/>
                                      </p:to>
                                    </p:animClr>
                                    <p:animClr clrSpc="rgb" dir="cw">
                                      <p:cBhvr>
                                        <p:cTn id="50" dur="1000" fill="hold"/>
                                        <p:tgtEl>
                                          <p:spTgt spid="5">
                                            <p:txEl>
                                              <p:pRg st="11" end="11"/>
                                            </p:txEl>
                                          </p:spTgt>
                                        </p:tgtEl>
                                        <p:attrNameLst>
                                          <p:attrName>fillcolor</p:attrName>
                                        </p:attrNameLst>
                                      </p:cBhvr>
                                      <p:to>
                                        <a:schemeClr val="accent1"/>
                                      </p:to>
                                    </p:animClr>
                                    <p:set>
                                      <p:cBhvr>
                                        <p:cTn id="51" dur="1000" fill="hold"/>
                                        <p:tgtEl>
                                          <p:spTgt spid="5">
                                            <p:txEl>
                                              <p:pRg st="11" end="11"/>
                                            </p:txEl>
                                          </p:spTgt>
                                        </p:tgtEl>
                                        <p:attrNameLst>
                                          <p:attrName>fill.type</p:attrName>
                                        </p:attrNameLst>
                                      </p:cBhvr>
                                      <p:to>
                                        <p:strVal val="solid"/>
                                      </p:to>
                                    </p:set>
                                    <p:set>
                                      <p:cBhvr>
                                        <p:cTn id="52" dur="1000" fill="hold"/>
                                        <p:tgtEl>
                                          <p:spTgt spid="5">
                                            <p:txEl>
                                              <p:pRg st="11" end="11"/>
                                            </p:txEl>
                                          </p:spTgt>
                                        </p:tgtEl>
                                        <p:attrNameLst>
                                          <p:attrName>fill.on</p:attrName>
                                        </p:attrNameLst>
                                      </p:cBhvr>
                                      <p:to>
                                        <p:strVal val="true"/>
                                      </p:to>
                                    </p:set>
                                  </p:childTnLst>
                                </p:cTn>
                              </p:par>
                              <p:par>
                                <p:cTn id="53" presetID="8" presetClass="emph" presetSubtype="0" fill="hold" nodeType="withEffect">
                                  <p:stCondLst>
                                    <p:cond delay="0"/>
                                  </p:stCondLst>
                                  <p:childTnLst>
                                    <p:animRot by="21600000">
                                      <p:cBhvr>
                                        <p:cTn id="54" dur="1000" fill="hold"/>
                                        <p:tgtEl>
                                          <p:spTgt spid="5">
                                            <p:txEl>
                                              <p:pRg st="11" end="1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6375" y="1247681"/>
            <a:ext cx="8346185" cy="3793425"/>
          </a:xfrm>
        </p:spPr>
        <p:txBody>
          <a:bodyPr/>
          <a:lstStyle/>
          <a:p>
            <a:pPr>
              <a:buFont typeface="Wingdings" panose="05000000000000000000" pitchFamily="2" charset="2"/>
              <a:buChar char="Ø"/>
            </a:pPr>
            <a:endParaRPr lang="en-US" sz="1350"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
        <p:nvSpPr>
          <p:cNvPr id="7" name="Slide Number Placeholder 6"/>
          <p:cNvSpPr>
            <a:spLocks noGrp="1"/>
          </p:cNvSpPr>
          <p:nvPr>
            <p:ph type="sldNum" sz="quarter" idx="12"/>
          </p:nvPr>
        </p:nvSpPr>
        <p:spPr/>
        <p:txBody>
          <a:bodyPr/>
          <a:lstStyle/>
          <a:p>
            <a:pPr>
              <a:defRPr/>
            </a:pPr>
            <a:fld id="{6E99D2E9-C39C-4B2C-85A5-6556FE594940}" type="slidenum">
              <a:rPr lang="en-US" altLang="en-US">
                <a:solidFill>
                  <a:srgbClr val="000066"/>
                </a:solidFill>
              </a:rPr>
              <a:pPr>
                <a:defRPr/>
              </a:pPr>
              <a:t>9</a:t>
            </a:fld>
            <a:endParaRPr lang="en-US" altLang="en-US">
              <a:solidFill>
                <a:srgbClr val="000066"/>
              </a:solidFill>
            </a:endParaRPr>
          </a:p>
        </p:txBody>
      </p:sp>
      <p:sp>
        <p:nvSpPr>
          <p:cNvPr id="9" name="Rectangle 2"/>
          <p:cNvSpPr>
            <a:spLocks noGrp="1" noChangeArrowheads="1"/>
          </p:cNvSpPr>
          <p:nvPr>
            <p:ph type="title"/>
          </p:nvPr>
        </p:nvSpPr>
        <p:spPr/>
        <p:txBody>
          <a:bodyPr/>
          <a:lstStyle/>
          <a:p>
            <a:pPr algn="ctr"/>
            <a:r>
              <a:rPr lang="en-US" altLang="en-US" sz="2700" dirty="0"/>
              <a:t>Digital Operating</a:t>
            </a:r>
          </a:p>
        </p:txBody>
      </p:sp>
      <p:sp>
        <p:nvSpPr>
          <p:cNvPr id="5" name="Rectangle 3"/>
          <p:cNvSpPr txBox="1">
            <a:spLocks noChangeArrowheads="1"/>
          </p:cNvSpPr>
          <p:nvPr/>
        </p:nvSpPr>
        <p:spPr bwMode="auto">
          <a:xfrm>
            <a:off x="299485" y="841585"/>
            <a:ext cx="8931980" cy="351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ea typeface="+mn-ea"/>
                <a:cs typeface="+mn-cs"/>
              </a:defRPr>
            </a:lvl1pPr>
            <a:lvl2pPr marL="742950" indent="-28575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2pPr>
            <a:lvl3pPr marL="1143000" indent="-228600" algn="l" rtl="0" eaLnBrk="0" fontAlgn="base" hangingPunct="0">
              <a:spcBef>
                <a:spcPct val="20000"/>
              </a:spcBef>
              <a:spcAft>
                <a:spcPct val="0"/>
              </a:spcAft>
              <a:buClr>
                <a:srgbClr val="FF1515"/>
              </a:buClr>
              <a:buFont typeface="Wingdings" panose="05000000000000000000" pitchFamily="2" charset="2"/>
              <a:buChar char="Ø"/>
              <a:defRPr sz="2400">
                <a:solidFill>
                  <a:schemeClr val="tx1"/>
                </a:solidFill>
                <a:latin typeface="Rockwell" pitchFamily="18" charset="0"/>
              </a:defRPr>
            </a:lvl3pPr>
            <a:lvl4pPr marL="1600200" indent="-2286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4pPr>
            <a:lvl5pPr marL="2057400" indent="-228600" algn="l" rtl="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itchFamily="18" charset="0"/>
              </a:defRPr>
            </a:lvl5pPr>
            <a:lvl6pPr marL="2514600" indent="-228600" algn="l" rtl="0" fontAlgn="base">
              <a:spcBef>
                <a:spcPct val="20000"/>
              </a:spcBef>
              <a:spcAft>
                <a:spcPct val="0"/>
              </a:spcAft>
              <a:buClr>
                <a:srgbClr val="FF1515"/>
              </a:buClr>
              <a:buChar char="•"/>
              <a:defRPr sz="2000">
                <a:solidFill>
                  <a:schemeClr val="tx1"/>
                </a:solidFill>
                <a:latin typeface="+mn-lt"/>
              </a:defRPr>
            </a:lvl6pPr>
            <a:lvl7pPr marL="2971800" indent="-228600" algn="l" rtl="0" fontAlgn="base">
              <a:spcBef>
                <a:spcPct val="20000"/>
              </a:spcBef>
              <a:spcAft>
                <a:spcPct val="0"/>
              </a:spcAft>
              <a:buClr>
                <a:srgbClr val="FF1515"/>
              </a:buClr>
              <a:buChar char="•"/>
              <a:defRPr sz="2000">
                <a:solidFill>
                  <a:schemeClr val="tx1"/>
                </a:solidFill>
                <a:latin typeface="+mn-lt"/>
              </a:defRPr>
            </a:lvl7pPr>
            <a:lvl8pPr marL="3429000" indent="-228600" algn="l" rtl="0" fontAlgn="base">
              <a:spcBef>
                <a:spcPct val="20000"/>
              </a:spcBef>
              <a:spcAft>
                <a:spcPct val="0"/>
              </a:spcAft>
              <a:buClr>
                <a:srgbClr val="FF1515"/>
              </a:buClr>
              <a:buChar char="•"/>
              <a:defRPr sz="2000">
                <a:solidFill>
                  <a:schemeClr val="tx1"/>
                </a:solidFill>
                <a:latin typeface="+mn-lt"/>
              </a:defRPr>
            </a:lvl8pPr>
            <a:lvl9pPr marL="3886200" indent="-228600" algn="l" rtl="0" fontAlgn="base">
              <a:spcBef>
                <a:spcPct val="20000"/>
              </a:spcBef>
              <a:spcAft>
                <a:spcPct val="0"/>
              </a:spcAft>
              <a:buClr>
                <a:srgbClr val="FF1515"/>
              </a:buClr>
              <a:buChar char="•"/>
              <a:defRPr sz="2000">
                <a:solidFill>
                  <a:schemeClr val="tx1"/>
                </a:solidFill>
                <a:latin typeface="+mn-lt"/>
              </a:defRPr>
            </a:lvl9pPr>
          </a:lstStyle>
          <a:p>
            <a:pPr marL="257175" indent="-257175" defTabSz="685800">
              <a:lnSpc>
                <a:spcPts val="1650"/>
              </a:lnSpc>
              <a:defRPr/>
            </a:pPr>
            <a:r>
              <a:rPr lang="en-US" altLang="en-US" sz="1500" kern="0" dirty="0">
                <a:solidFill>
                  <a:srgbClr val="000066"/>
                </a:solidFill>
                <a:latin typeface="Calibri (Body)"/>
              </a:rPr>
              <a:t>The </a:t>
            </a:r>
            <a:r>
              <a:rPr lang="en-US" altLang="en-US" sz="1500" b="1" kern="0" dirty="0">
                <a:solidFill>
                  <a:srgbClr val="000066"/>
                </a:solidFill>
                <a:latin typeface="Calibri (Body)"/>
              </a:rPr>
              <a:t>standard sideband </a:t>
            </a:r>
            <a:r>
              <a:rPr lang="en-US" altLang="en-US" sz="1500" kern="0" dirty="0">
                <a:solidFill>
                  <a:srgbClr val="000066"/>
                </a:solidFill>
                <a:latin typeface="Calibri (Body)"/>
              </a:rPr>
              <a:t>used to generate </a:t>
            </a:r>
            <a:r>
              <a:rPr lang="en-US" altLang="en-US" sz="1500" b="1" kern="0" dirty="0">
                <a:solidFill>
                  <a:srgbClr val="000066"/>
                </a:solidFill>
                <a:latin typeface="Calibri (Body)"/>
              </a:rPr>
              <a:t>JT65, JT9, or FT8</a:t>
            </a:r>
            <a:r>
              <a:rPr lang="en-US" altLang="en-US" sz="1500" kern="0" dirty="0">
                <a:solidFill>
                  <a:srgbClr val="000066"/>
                </a:solidFill>
                <a:latin typeface="Calibri (Body)"/>
              </a:rPr>
              <a:t> digital signal </a:t>
            </a:r>
            <a:r>
              <a:rPr lang="en-US" altLang="en-US" sz="1500" b="1" kern="0" dirty="0">
                <a:solidFill>
                  <a:srgbClr val="000066"/>
                </a:solidFill>
                <a:latin typeface="Calibri (Body)"/>
              </a:rPr>
              <a:t>when using AFSK</a:t>
            </a:r>
            <a:r>
              <a:rPr lang="en-US" altLang="en-US" sz="1500" kern="0" dirty="0">
                <a:solidFill>
                  <a:srgbClr val="000066"/>
                </a:solidFill>
                <a:latin typeface="Calibri (Body)"/>
              </a:rPr>
              <a:t> in any amateur band </a:t>
            </a:r>
            <a:r>
              <a:rPr lang="en-US" altLang="en-US" sz="1500" b="1" kern="0" dirty="0">
                <a:solidFill>
                  <a:srgbClr val="000066"/>
                </a:solidFill>
                <a:latin typeface="Calibri (Body)"/>
              </a:rPr>
              <a:t>is USB</a:t>
            </a:r>
            <a:r>
              <a:rPr lang="en-US" altLang="en-US" sz="1500" kern="0" dirty="0">
                <a:solidFill>
                  <a:srgbClr val="000066"/>
                </a:solidFill>
                <a:latin typeface="Calibri (Body)"/>
              </a:rPr>
              <a:t>. </a:t>
            </a:r>
            <a:r>
              <a:rPr lang="en-US" altLang="en-US" sz="750" kern="0" dirty="0">
                <a:solidFill>
                  <a:srgbClr val="000066"/>
                </a:solidFill>
                <a:latin typeface="Calibri (Body)"/>
              </a:rPr>
              <a:t>(G2E05)</a:t>
            </a:r>
          </a:p>
          <a:p>
            <a:pPr lvl="2">
              <a:lnSpc>
                <a:spcPts val="1650"/>
              </a:lnSpc>
              <a:buFont typeface="Wingdings" panose="05000000000000000000" pitchFamily="2" charset="2"/>
              <a:buChar char="§"/>
              <a:defRPr/>
            </a:pPr>
            <a:r>
              <a:rPr lang="en-US" sz="1350" b="1" i="1" dirty="0">
                <a:solidFill>
                  <a:schemeClr val="accent2"/>
                </a:solidFill>
                <a:latin typeface="Calibri (Body)"/>
              </a:rPr>
              <a:t>This digital format modulation does not follow the normal upper or Lower SSB rule. </a:t>
            </a:r>
          </a:p>
          <a:p>
            <a:pPr marL="685800" lvl="2" indent="0">
              <a:lnSpc>
                <a:spcPts val="1650"/>
              </a:lnSpc>
              <a:buNone/>
              <a:defRPr/>
            </a:pPr>
            <a:endParaRPr lang="en-US" altLang="en-US" sz="450" b="1" i="1" kern="0" dirty="0">
              <a:solidFill>
                <a:schemeClr val="accent2"/>
              </a:solidFill>
              <a:latin typeface="Calibri (Body)"/>
            </a:endParaRPr>
          </a:p>
          <a:p>
            <a:pPr marL="257175" indent="-257175" defTabSz="685800">
              <a:defRPr/>
            </a:pPr>
            <a:r>
              <a:rPr lang="en-US" altLang="en-US" sz="1500" b="1" kern="0" dirty="0">
                <a:solidFill>
                  <a:srgbClr val="000066"/>
                </a:solidFill>
                <a:latin typeface="Calibri (Body)"/>
              </a:rPr>
              <a:t>Below the RTTY segment, near 14.070 MHz </a:t>
            </a:r>
            <a:r>
              <a:rPr lang="en-US" altLang="en-US" sz="1500" kern="0" dirty="0">
                <a:solidFill>
                  <a:srgbClr val="000066"/>
                </a:solidFill>
                <a:latin typeface="Calibri (Body)"/>
              </a:rPr>
              <a:t>is the segment of the 20 meter band where most PSK31 operations are commonly found. </a:t>
            </a:r>
            <a:r>
              <a:rPr lang="en-US" altLang="en-US" sz="750" kern="0" dirty="0">
                <a:solidFill>
                  <a:srgbClr val="000066"/>
                </a:solidFill>
                <a:latin typeface="Calibri (Body)"/>
              </a:rPr>
              <a:t>(G2E08)</a:t>
            </a:r>
            <a:r>
              <a:rPr lang="en-US" altLang="en-US" sz="1500" kern="0" dirty="0">
                <a:solidFill>
                  <a:srgbClr val="000066"/>
                </a:solidFill>
                <a:latin typeface="Calibri (Body)"/>
              </a:rPr>
              <a:t> </a:t>
            </a:r>
            <a:endParaRPr lang="en-US" altLang="en-US" sz="750" kern="0" dirty="0">
              <a:solidFill>
                <a:srgbClr val="000066"/>
              </a:solidFill>
              <a:latin typeface="Calibri (Body)"/>
            </a:endParaRPr>
          </a:p>
          <a:p>
            <a:pPr marL="257175" indent="-257175" defTabSz="685800">
              <a:lnSpc>
                <a:spcPts val="1650"/>
              </a:lnSpc>
              <a:defRPr/>
            </a:pPr>
            <a:endParaRPr lang="en-US" altLang="en-US" sz="750" kern="0" dirty="0">
              <a:solidFill>
                <a:srgbClr val="000066"/>
              </a:solidFill>
              <a:latin typeface="Calibri (Body)"/>
            </a:endParaRPr>
          </a:p>
          <a:p>
            <a:pPr marL="257175" indent="-257175" defTabSz="685800">
              <a:lnSpc>
                <a:spcPts val="1650"/>
              </a:lnSpc>
              <a:defRPr/>
            </a:pPr>
            <a:endParaRPr lang="en-US" altLang="en-US" sz="750" kern="0" dirty="0">
              <a:solidFill>
                <a:srgbClr val="000066"/>
              </a:solidFill>
              <a:latin typeface="Calibri (Body)"/>
            </a:endParaRPr>
          </a:p>
          <a:p>
            <a:pPr marL="0" indent="0" defTabSz="685800">
              <a:lnSpc>
                <a:spcPts val="1650"/>
              </a:lnSpc>
              <a:buNone/>
              <a:defRPr/>
            </a:pPr>
            <a:endParaRPr lang="en-US" altLang="en-US" sz="450" kern="0" dirty="0">
              <a:solidFill>
                <a:srgbClr val="000066"/>
              </a:solidFill>
              <a:latin typeface="Calibri (Body)"/>
            </a:endParaRPr>
          </a:p>
          <a:p>
            <a:pPr marL="0" indent="0" defTabSz="685800">
              <a:lnSpc>
                <a:spcPts val="1650"/>
              </a:lnSpc>
              <a:buNone/>
              <a:defRPr/>
            </a:pPr>
            <a:endParaRPr lang="en-US" altLang="en-US" sz="450" kern="0" dirty="0">
              <a:solidFill>
                <a:srgbClr val="000066"/>
              </a:solidFill>
              <a:latin typeface="Calibri (Body)"/>
            </a:endParaRPr>
          </a:p>
          <a:p>
            <a:pPr marL="257175" indent="-257175" defTabSz="685800">
              <a:lnSpc>
                <a:spcPts val="1650"/>
              </a:lnSpc>
              <a:defRPr/>
            </a:pPr>
            <a:endParaRPr lang="en-US" altLang="en-US" sz="1500" kern="0" dirty="0">
              <a:solidFill>
                <a:srgbClr val="000066"/>
              </a:solidFill>
              <a:latin typeface="Calibri (Body)"/>
            </a:endParaRPr>
          </a:p>
          <a:p>
            <a:pPr marL="257175" indent="-257175" defTabSz="685800">
              <a:lnSpc>
                <a:spcPts val="1650"/>
              </a:lnSpc>
              <a:defRPr/>
            </a:pPr>
            <a:endParaRPr lang="en-US" altLang="en-US" sz="1500" kern="0" dirty="0">
              <a:solidFill>
                <a:srgbClr val="000066"/>
              </a:solidFill>
              <a:latin typeface="Calibri (Body)"/>
            </a:endParaRPr>
          </a:p>
          <a:p>
            <a:pPr marL="257175" indent="-257175" defTabSz="685800">
              <a:lnSpc>
                <a:spcPts val="1650"/>
              </a:lnSpc>
              <a:defRPr/>
            </a:pPr>
            <a:r>
              <a:rPr lang="en-US" altLang="en-US" sz="1500" b="1" kern="0" dirty="0">
                <a:solidFill>
                  <a:srgbClr val="000066"/>
                </a:solidFill>
                <a:latin typeface="Calibri (Body)"/>
              </a:rPr>
              <a:t>Upper case letters </a:t>
            </a:r>
            <a:r>
              <a:rPr lang="en-US" altLang="en-US" sz="1500" kern="0" dirty="0">
                <a:solidFill>
                  <a:srgbClr val="000066"/>
                </a:solidFill>
                <a:latin typeface="Calibri (Body)"/>
              </a:rPr>
              <a:t>use longer </a:t>
            </a:r>
            <a:r>
              <a:rPr lang="en-US" altLang="en-US" sz="1500" b="1" kern="0" dirty="0" err="1">
                <a:solidFill>
                  <a:srgbClr val="000066"/>
                </a:solidFill>
                <a:latin typeface="Calibri (Body)"/>
              </a:rPr>
              <a:t>Varicode</a:t>
            </a:r>
            <a:r>
              <a:rPr lang="en-US" altLang="en-US" sz="1500" kern="0" dirty="0">
                <a:solidFill>
                  <a:srgbClr val="000066"/>
                </a:solidFill>
                <a:latin typeface="Calibri (Body)"/>
              </a:rPr>
              <a:t> bit sequences and </a:t>
            </a:r>
            <a:r>
              <a:rPr lang="en-US" altLang="en-US" sz="1500" b="1" kern="0" dirty="0">
                <a:solidFill>
                  <a:srgbClr val="000066"/>
                </a:solidFill>
                <a:latin typeface="Calibri (Body)"/>
              </a:rPr>
              <a:t>thus slow down transmission</a:t>
            </a:r>
            <a:r>
              <a:rPr lang="en-US" altLang="en-US" sz="1500" kern="0" dirty="0">
                <a:solidFill>
                  <a:srgbClr val="000066"/>
                </a:solidFill>
                <a:latin typeface="Calibri (Body)"/>
              </a:rPr>
              <a:t> when using PSK31.  </a:t>
            </a:r>
            <a:r>
              <a:rPr lang="en-US" altLang="en-US" sz="750" kern="0" dirty="0">
                <a:solidFill>
                  <a:srgbClr val="000066"/>
                </a:solidFill>
                <a:latin typeface="Calibri (Body)"/>
              </a:rPr>
              <a:t>(G8C08)</a:t>
            </a:r>
            <a:endParaRPr lang="en-US" altLang="en-US" sz="100" kern="0" dirty="0">
              <a:solidFill>
                <a:srgbClr val="000066"/>
              </a:solidFill>
              <a:latin typeface="Calibri (Body)"/>
            </a:endParaRPr>
          </a:p>
          <a:p>
            <a:pPr marL="1200150" lvl="3" indent="-171450" defTabSz="685800">
              <a:lnSpc>
                <a:spcPts val="1650"/>
              </a:lnSpc>
              <a:defRPr/>
            </a:pPr>
            <a:endParaRPr lang="en-US" altLang="en-US" sz="225"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a:p>
            <a:pPr marL="257175" indent="-257175" defTabSz="685800">
              <a:lnSpc>
                <a:spcPts val="1650"/>
              </a:lnSpc>
              <a:defRPr/>
            </a:pPr>
            <a:endParaRPr lang="en-US" altLang="en-US" sz="1500" kern="0" dirty="0">
              <a:solidFill>
                <a:srgbClr val="000066"/>
              </a:solidFill>
            </a:endParaRPr>
          </a:p>
        </p:txBody>
      </p:sp>
      <p:pic>
        <p:nvPicPr>
          <p:cNvPr id="8" name="Picture 7"/>
          <p:cNvPicPr>
            <a:picLocks noChangeAspect="1"/>
          </p:cNvPicPr>
          <p:nvPr/>
        </p:nvPicPr>
        <p:blipFill>
          <a:blip r:embed="rId2"/>
          <a:stretch>
            <a:fillRect/>
          </a:stretch>
        </p:blipFill>
        <p:spPr>
          <a:xfrm>
            <a:off x="1677673" y="2924204"/>
            <a:ext cx="5788654" cy="756541"/>
          </a:xfrm>
          <a:prstGeom prst="rect">
            <a:avLst/>
          </a:prstGeom>
        </p:spPr>
      </p:pic>
      <p:sp>
        <p:nvSpPr>
          <p:cNvPr id="10" name="Line 5"/>
          <p:cNvSpPr>
            <a:spLocks noChangeShapeType="1"/>
          </p:cNvSpPr>
          <p:nvPr/>
        </p:nvSpPr>
        <p:spPr bwMode="auto">
          <a:xfrm>
            <a:off x="3557117" y="2818311"/>
            <a:ext cx="0" cy="337724"/>
          </a:xfrm>
          <a:prstGeom prst="line">
            <a:avLst/>
          </a:prstGeom>
          <a:noFill/>
          <a:ln w="12700"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fontAlgn="base" hangingPunct="0">
              <a:spcBef>
                <a:spcPct val="0"/>
              </a:spcBef>
              <a:spcAft>
                <a:spcPct val="0"/>
              </a:spcAft>
              <a:defRPr/>
            </a:pPr>
            <a:endParaRPr lang="en-US" sz="1350" kern="0">
              <a:solidFill>
                <a:srgbClr val="000066"/>
              </a:solidFill>
              <a:latin typeface="Verdana"/>
            </a:endParaRPr>
          </a:p>
        </p:txBody>
      </p:sp>
      <p:sp>
        <p:nvSpPr>
          <p:cNvPr id="2" name="TextBox 1"/>
          <p:cNvSpPr txBox="1"/>
          <p:nvPr/>
        </p:nvSpPr>
        <p:spPr>
          <a:xfrm>
            <a:off x="3391319" y="2578838"/>
            <a:ext cx="776236" cy="219291"/>
          </a:xfrm>
          <a:prstGeom prst="rect">
            <a:avLst/>
          </a:prstGeom>
          <a:noFill/>
        </p:spPr>
        <p:txBody>
          <a:bodyPr wrap="square" rtlCol="0">
            <a:spAutoFit/>
          </a:bodyPr>
          <a:lstStyle/>
          <a:p>
            <a:r>
              <a:rPr lang="en-US" sz="825" b="1" dirty="0">
                <a:solidFill>
                  <a:schemeClr val="accent1"/>
                </a:solidFill>
              </a:rPr>
              <a:t>14.070 MHz</a:t>
            </a:r>
          </a:p>
        </p:txBody>
      </p:sp>
    </p:spTree>
    <p:extLst>
      <p:ext uri="{BB962C8B-B14F-4D97-AF65-F5344CB8AC3E}">
        <p14:creationId xmlns:p14="http://schemas.microsoft.com/office/powerpoint/2010/main" val="2658573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up)">
                                      <p:cBhvr>
                                        <p:cTn id="7" dur="1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1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 calcmode="lin" valueType="num">
                                      <p:cBhvr additive="base">
                                        <p:cTn id="17" dur="10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fltVal val="0"/>
                                          </p:val>
                                        </p:tav>
                                        <p:tav tm="100000">
                                          <p:val>
                                            <p:strVal val="#ppt_w"/>
                                          </p:val>
                                        </p:tav>
                                      </p:tavLst>
                                    </p:anim>
                                    <p:anim calcmode="lin" valueType="num">
                                      <p:cBhvr>
                                        <p:cTn id="24" dur="1000" fill="hold"/>
                                        <p:tgtEl>
                                          <p:spTgt spid="8"/>
                                        </p:tgtEl>
                                        <p:attrNameLst>
                                          <p:attrName>ppt_h</p:attrName>
                                        </p:attrNameLst>
                                      </p:cBhvr>
                                      <p:tavLst>
                                        <p:tav tm="0">
                                          <p:val>
                                            <p:fltVal val="0"/>
                                          </p:val>
                                        </p:tav>
                                        <p:tav tm="100000">
                                          <p:val>
                                            <p:strVal val="#ppt_h"/>
                                          </p:val>
                                        </p:tav>
                                      </p:tavLst>
                                    </p:anim>
                                    <p:animEffect transition="in" filter="fade">
                                      <p:cBhvr>
                                        <p:cTn id="25" dur="1000"/>
                                        <p:tgtEl>
                                          <p:spTgt spid="8"/>
                                        </p:tgtEl>
                                      </p:cBhvr>
                                    </p:animEffect>
                                  </p:childTnLst>
                                </p:cTn>
                              </p:par>
                            </p:childTnLst>
                          </p:cTn>
                        </p:par>
                        <p:par>
                          <p:cTn id="26" fill="hold">
                            <p:stCondLst>
                              <p:cond delay="10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1000"/>
                                        <p:tgtEl>
                                          <p:spTgt spid="2"/>
                                        </p:tgtEl>
                                      </p:cBhvr>
                                    </p:animEffect>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10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100"/>
                                  </p:stCondLst>
                                  <p:childTnLst>
                                    <p:set>
                                      <p:cBhvr>
                                        <p:cTn id="37" dur="1" fill="hold">
                                          <p:stCondLst>
                                            <p:cond delay="0"/>
                                          </p:stCondLst>
                                        </p:cTn>
                                        <p:tgtEl>
                                          <p:spTgt spid="5">
                                            <p:txEl>
                                              <p:pRg st="10" end="10"/>
                                            </p:txEl>
                                          </p:spTgt>
                                        </p:tgtEl>
                                        <p:attrNameLst>
                                          <p:attrName>style.visibility</p:attrName>
                                        </p:attrNameLst>
                                      </p:cBhvr>
                                      <p:to>
                                        <p:strVal val="visible"/>
                                      </p:to>
                                    </p:set>
                                    <p:anim calcmode="lin" valueType="num">
                                      <p:cBhvr additive="base">
                                        <p:cTn id="38"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39" dur="10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f04062e0-2023-4c39-ad39-600b8b0595d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16F5C8E26997E48BCF097F87A3D1CF5" ma:contentTypeVersion="13" ma:contentTypeDescription="Create a new document." ma:contentTypeScope="" ma:versionID="ddcca043e8fc576d2399d6b74c16933c">
  <xsd:schema xmlns:xsd="http://www.w3.org/2001/XMLSchema" xmlns:xs="http://www.w3.org/2001/XMLSchema" xmlns:p="http://schemas.microsoft.com/office/2006/metadata/properties" xmlns:ns3="f04062e0-2023-4c39-ad39-600b8b0595de" xmlns:ns4="e8a2c2f9-2ed2-4a46-8a48-ff7b34f12952" targetNamespace="http://schemas.microsoft.com/office/2006/metadata/properties" ma:root="true" ma:fieldsID="f4b075e0bccf045117097ce3ad2e2a9e" ns3:_="" ns4:_="">
    <xsd:import namespace="f04062e0-2023-4c39-ad39-600b8b0595de"/>
    <xsd:import namespace="e8a2c2f9-2ed2-4a46-8a48-ff7b34f12952"/>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4062e0-2023-4c39-ad39-600b8b0595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8a2c2f9-2ed2-4a46-8a48-ff7b34f1295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104BDE-CB90-4C71-B2DF-8A60EBC4A097}">
  <ds:schemaRefs>
    <ds:schemaRef ds:uri="http://schemas.microsoft.com/sharepoint/v3/contenttype/forms"/>
  </ds:schemaRefs>
</ds:datastoreItem>
</file>

<file path=customXml/itemProps2.xml><?xml version="1.0" encoding="utf-8"?>
<ds:datastoreItem xmlns:ds="http://schemas.openxmlformats.org/officeDocument/2006/customXml" ds:itemID="{4449D0C1-85B3-4830-9ADA-8204F1B8E445}">
  <ds:schemaRefs>
    <ds:schemaRef ds:uri="http://purl.org/dc/terms/"/>
    <ds:schemaRef ds:uri="http://schemas.microsoft.com/office/2006/metadata/properties"/>
    <ds:schemaRef ds:uri="http://purl.org/dc/elements/1.1/"/>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f04062e0-2023-4c39-ad39-600b8b0595de"/>
    <ds:schemaRef ds:uri="e8a2c2f9-2ed2-4a46-8a48-ff7b34f12952"/>
    <ds:schemaRef ds:uri="http://www.w3.org/XML/1998/namespace"/>
  </ds:schemaRefs>
</ds:datastoreItem>
</file>

<file path=customXml/itemProps3.xml><?xml version="1.0" encoding="utf-8"?>
<ds:datastoreItem xmlns:ds="http://schemas.openxmlformats.org/officeDocument/2006/customXml" ds:itemID="{1C4C9E95-706C-4D22-88E4-79FC1301D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4062e0-2023-4c39-ad39-600b8b0595de"/>
    <ds:schemaRef ds:uri="e8a2c2f9-2ed2-4a46-8a48-ff7b34f129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5371</TotalTime>
  <Words>4030</Words>
  <Application>Microsoft Office PowerPoint</Application>
  <PresentationFormat>On-screen Show (16:9)</PresentationFormat>
  <Paragraphs>1007</Paragraphs>
  <Slides>70</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70</vt:i4>
      </vt:variant>
    </vt:vector>
  </HeadingPairs>
  <TitlesOfParts>
    <vt:vector size="81" baseType="lpstr">
      <vt:lpstr>Arial</vt:lpstr>
      <vt:lpstr>Calibri</vt:lpstr>
      <vt:lpstr>Calibri (Body)</vt:lpstr>
      <vt:lpstr>Franklin Gothic Book</vt:lpstr>
      <vt:lpstr>Georgia</vt:lpstr>
      <vt:lpstr>Rockwell</vt:lpstr>
      <vt:lpstr>StarSymbol</vt:lpstr>
      <vt:lpstr>Times New Roman</vt:lpstr>
      <vt:lpstr>Verdana</vt:lpstr>
      <vt:lpstr>Wingdings</vt:lpstr>
      <vt:lpstr>1_Office Theme</vt:lpstr>
      <vt:lpstr>PowerPoint Presentation</vt:lpstr>
      <vt:lpstr>General Licensing Course</vt:lpstr>
      <vt:lpstr>PowerPoint Presentation</vt:lpstr>
      <vt:lpstr>Chapter 7</vt:lpstr>
      <vt:lpstr>Amateur Radio General Class Element 3 Course Presentation</vt:lpstr>
      <vt:lpstr>Amateur Radio General Class Element 3 Course Presentation</vt:lpstr>
      <vt:lpstr>Digital Operating</vt:lpstr>
      <vt:lpstr>Digital Operating</vt:lpstr>
      <vt:lpstr>Digital Operating</vt:lpstr>
      <vt:lpstr>Digital Operating</vt:lpstr>
      <vt:lpstr>Digital Operating</vt:lpstr>
      <vt:lpstr>Digital Operating</vt:lpstr>
      <vt:lpstr>Digital Operating</vt:lpstr>
      <vt:lpstr>Digital Operating</vt:lpstr>
      <vt:lpstr>Digital Operating</vt:lpstr>
      <vt:lpstr>Digital Operating</vt:lpstr>
      <vt:lpstr>Digital Operating</vt:lpstr>
      <vt:lpstr>Digital Operating</vt:lpstr>
      <vt:lpstr>Digital Operating</vt:lpstr>
      <vt:lpstr>Element 3 General  Class Question Pool</vt:lpstr>
      <vt:lpstr>G8C04     Which of the following describes Baudot    code? 04  Which of the following describes Baudot code?</vt:lpstr>
      <vt:lpstr>G2E06  What is the most common frequency shift for   RTTY emissions in the amateur HF bands?</vt:lpstr>
      <vt:lpstr>G8C11  How are the two separate frequencies of a     Frequency Shift Keyed (FSK) signal identified?</vt:lpstr>
      <vt:lpstr>G2E01 Which mode is normally used when sending   RTTY signals via AFSK with an SSB transmitter?</vt:lpstr>
      <vt:lpstr>G2E14  What could be wrong if you cannot decode an RTTY   or other FSK signal even though it is apparently tuned   properly? </vt:lpstr>
      <vt:lpstr>G2E05  What is the standard sideband used to generate a   JT65, JT9, or FT8 digital signal when using AFSK in   any amateur band?</vt:lpstr>
      <vt:lpstr>G7C10  What is an advantage of using I-Q modulation with   software-defined radios (SDRs)??</vt:lpstr>
      <vt:lpstr>G2E08  In what segment of the 20-meter band are most    PSK31 operations commonly found?</vt:lpstr>
      <vt:lpstr>G8C08     Which of the following statements is true about    PSK31?</vt:lpstr>
      <vt:lpstr>G8C13  What is indicated on a waterfall display by    one or more vertical lines on either side of a   digital signal?</vt:lpstr>
      <vt:lpstr>G8C14    Which of the following describes a waterfall   display?</vt:lpstr>
      <vt:lpstr>G8A12  What is QPSK modulation? </vt:lpstr>
      <vt:lpstr>G8A06  Which of the following is characteristic of QPSK31? </vt:lpstr>
      <vt:lpstr>G8A01 How is direct binary FSK modulation generated? </vt:lpstr>
      <vt:lpstr>G8C12   Which type of code is used for sending   characters in a PSK31 signal?</vt:lpstr>
      <vt:lpstr>G4A11   Why should the ALC system be inactive when   transmitting AFSK data signals? </vt:lpstr>
      <vt:lpstr>G8B08  Why is it important to know the duty cycle   of the mode you are using when     transmitting? </vt:lpstr>
      <vt:lpstr>G8B10  What is the relationship between     transmitted symbol rate and bandwidth? </vt:lpstr>
      <vt:lpstr>G1C08 What is the maximum symbol rate permitted    for RTTY or data emission transmitted at     frequencies below 28 MHz?</vt:lpstr>
      <vt:lpstr>G1C10 What is the maximum symbol rate permitted for    RTTY or data emission transmissions on the 10-   meter band?</vt:lpstr>
      <vt:lpstr>G8C03 What part of a packet radio frame contains    the routing and handling information? </vt:lpstr>
      <vt:lpstr>G1E11     On what bands may automatically controlled stations     transmitting RTTY or data emissions communicate with other   automatically controlled digital stations? </vt:lpstr>
      <vt:lpstr>G1E03     What is required to conduct communications with   a digital station operating under automatic control   outside the automatic control band segments?</vt:lpstr>
      <vt:lpstr>G1C07 What must be done before using a new digital protocol   on the air? </vt:lpstr>
      <vt:lpstr>G6B12 Which of these connector types is commonly   used for low frequency or dc signal     connections to a transceiver?</vt:lpstr>
      <vt:lpstr>G2E12 Which of the following describes Winlink?</vt:lpstr>
      <vt:lpstr>G2E13 What is another name for a Winlink Remote     Message Server?</vt:lpstr>
      <vt:lpstr>G2E02 What is VARA?</vt:lpstr>
      <vt:lpstr>G2E10 Which of the following is a way to establish    contact with a digital messaging system gateway   station?</vt:lpstr>
      <vt:lpstr>G2E09 How do you join a contact between two   stations using PACTOR protocol?</vt:lpstr>
      <vt:lpstr>G2E03   What symptoms may result from other signals    interfering with a PACTOR or VARA transmission? </vt:lpstr>
      <vt:lpstr>G8C06 What action results from a failure to exchange   information due to excessive transmission    attempts when using PACTOR or WINMOR?</vt:lpstr>
      <vt:lpstr>G8C05 In an ARQ mode, what is meant by a    NAK response to a transmitted packet?</vt:lpstr>
      <vt:lpstr>G8C10 How does forward error correction (FEC)    allow the receiver to correct data errors?</vt:lpstr>
      <vt:lpstr>G8C07 Which of the following narrow-band digital    modes can receive signals with a very low    signal-to-noise ratios?</vt:lpstr>
      <vt:lpstr>G8A09 What type of modulation is used by FT8 digital mode?</vt:lpstr>
      <vt:lpstr>G2E07 Which of the following is a requirement    when using the FT8?</vt:lpstr>
      <vt:lpstr>G2C15   What does an FT8 signal report of +3 mean?</vt:lpstr>
      <vt:lpstr>G2E04   Which of the following is good practice when    choosing a transmitting frequency to answer a    station calling CQ using FT8? </vt:lpstr>
      <vt:lpstr>G2E15  Which of the following is a common location for FT8? </vt:lpstr>
      <vt:lpstr>G1E08 What is the maximum PEP output for spread    spectrum transmissions?</vt:lpstr>
      <vt:lpstr>G1E07 In what part of the 2.4 GHz band may an amateur   station communicate with non-licensed Wi-Fi    stations?</vt:lpstr>
      <vt:lpstr>G8C01   On what band do amateurs share channels with the   unlicensed Wi-Fi service? </vt:lpstr>
      <vt:lpstr>G8C09 Which is true of mesh network microwave nodes?</vt:lpstr>
      <vt:lpstr>G2E11 What is the primary purpose of an Amateur Radio   Emergency Data Network (AREDN) mesh network?</vt:lpstr>
      <vt:lpstr>G8A13   What is a link budget?</vt:lpstr>
      <vt:lpstr>G8A14   What is link margin?  </vt:lpstr>
      <vt:lpstr>G8C16 Which of the following provide digital voice   modes?</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Van Wyk</dc:creator>
  <cp:lastModifiedBy>Marvin Turner</cp:lastModifiedBy>
  <cp:revision>112</cp:revision>
  <dcterms:created xsi:type="dcterms:W3CDTF">2020-04-15T07:22:14Z</dcterms:created>
  <dcterms:modified xsi:type="dcterms:W3CDTF">2024-08-19T13:35:24Z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D42828A9-C22B-4EFA-8142-F6BB96C99A82</vt:lpwstr>
  </property>
  <property fmtid="{D5CDD505-2E9C-101B-9397-08002B2CF9AE}" pid="3" name="ArticulatePath">
    <vt:lpwstr>August 2020 ARRL Template</vt:lpwstr>
  </property>
  <property fmtid="{D5CDD505-2E9C-101B-9397-08002B2CF9AE}" pid="4" name="ContentTypeId">
    <vt:lpwstr>0x010100216F5C8E26997E48BCF097F87A3D1CF5</vt:lpwstr>
  </property>
</Properties>
</file>